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4" r:id="rId4"/>
    <p:sldId id="263" r:id="rId5"/>
    <p:sldId id="261" r:id="rId6"/>
    <p:sldId id="262" r:id="rId7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2E3"/>
    <a:srgbClr val="E04C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9433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5649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085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1633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066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397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8044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855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105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1412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0274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864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3966" y="705222"/>
            <a:ext cx="8208912" cy="41764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TW" sz="5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5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en-US" sz="5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</a:t>
            </a:r>
            <a:r>
              <a:rPr lang="zh-TW" altLang="en-US" sz="5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zh-TW" altLang="en-US" sz="5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en-US" sz="5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學期</a:t>
            </a:r>
            <a:r>
              <a:rPr lang="en-US" altLang="zh-TW" sz="5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5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49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新埔國中閱讀推動小組會議</a:t>
            </a:r>
            <a:r>
              <a:rPr lang="en-US" altLang="zh-TW" sz="49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9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sz="49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832965" y="4559474"/>
            <a:ext cx="43340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1071002</a:t>
            </a:r>
            <a:r>
              <a:rPr lang="zh-TW" altLang="en-US" sz="4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3600" b="1" dirty="0" smtClean="0">
                <a:solidFill>
                  <a:prstClr val="black"/>
                </a:solidFill>
                <a:latin typeface="Calibri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b="1" dirty="0">
                <a:solidFill>
                  <a:prstClr val="black"/>
                </a:solidFill>
                <a:latin typeface="Calibri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sz="3600" b="1" dirty="0">
                <a:solidFill>
                  <a:prstClr val="black"/>
                </a:solidFill>
                <a:latin typeface="Calibri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b="1" dirty="0">
              <a:solidFill>
                <a:prstClr val="black"/>
              </a:solidFill>
              <a:latin typeface="Calibri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1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新埔國中閱讀推動小組委員會議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600201"/>
            <a:ext cx="10388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依據新北市政府教育局</a:t>
            </a:r>
            <a:r>
              <a:rPr lang="en-US" altLang="zh-TW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09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04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日新</a:t>
            </a:r>
            <a:r>
              <a:rPr lang="zh-TW" altLang="en-US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北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教中字</a:t>
            </a:r>
            <a:r>
              <a:rPr lang="zh-TW" altLang="en-US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1071671092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號</a:t>
            </a:r>
            <a:r>
              <a:rPr lang="zh-TW" altLang="en-US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函辦理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45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</a:t>
            </a:r>
            <a:r>
              <a:rPr lang="zh-TW" altLang="en-US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埔國中閱讀推動小組委員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審核</a:t>
            </a:r>
            <a:endParaRPr lang="en-US" altLang="zh-TW" sz="45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45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45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本學期多元閱讀物購置。</a:t>
            </a:r>
            <a:endParaRPr lang="en-US" altLang="zh-TW" sz="45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4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3025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5895" y="457202"/>
            <a:ext cx="1130300" cy="5892797"/>
          </a:xfrm>
        </p:spPr>
        <p:txBody>
          <a:bodyPr>
            <a:normAutofit/>
          </a:bodyPr>
          <a:lstStyle/>
          <a:p>
            <a:r>
              <a:rPr lang="en-US" altLang="zh-TW" sz="2800" dirty="0" smtClean="0"/>
              <a:t>107-1</a:t>
            </a:r>
            <a:r>
              <a:rPr lang="zh-TW" altLang="en-US" dirty="0" smtClean="0"/>
              <a:t>各班訂閱情形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990570"/>
              </p:ext>
            </p:extLst>
          </p:nvPr>
        </p:nvGraphicFramePr>
        <p:xfrm>
          <a:off x="1346195" y="139696"/>
          <a:ext cx="10692870" cy="60325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3750">
                  <a:extLst>
                    <a:ext uri="{9D8B030D-6E8A-4147-A177-3AD203B41FA5}">
                      <a16:colId xmlns:a16="http://schemas.microsoft.com/office/drawing/2014/main" val="2646103026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1094382979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4239224318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3445222524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4124514476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171850726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1548473115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3434369764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1677829458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1794735779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4228917781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3897427557"/>
                    </a:ext>
                  </a:extLst>
                </a:gridCol>
                <a:gridCol w="660772">
                  <a:extLst>
                    <a:ext uri="{9D8B030D-6E8A-4147-A177-3AD203B41FA5}">
                      <a16:colId xmlns:a16="http://schemas.microsoft.com/office/drawing/2014/main" val="3510961250"/>
                    </a:ext>
                  </a:extLst>
                </a:gridCol>
                <a:gridCol w="664928">
                  <a:extLst>
                    <a:ext uri="{9D8B030D-6E8A-4147-A177-3AD203B41FA5}">
                      <a16:colId xmlns:a16="http://schemas.microsoft.com/office/drawing/2014/main" val="2325696199"/>
                    </a:ext>
                  </a:extLst>
                </a:gridCol>
                <a:gridCol w="664928">
                  <a:extLst>
                    <a:ext uri="{9D8B030D-6E8A-4147-A177-3AD203B41FA5}">
                      <a16:colId xmlns:a16="http://schemas.microsoft.com/office/drawing/2014/main" val="4214617994"/>
                    </a:ext>
                  </a:extLst>
                </a:gridCol>
              </a:tblGrid>
              <a:tr h="386081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en-US" altLang="zh-TW" sz="1100" u="none" strike="noStrike" dirty="0">
                          <a:effectLst/>
                        </a:rPr>
                        <a:t>107-1</a:t>
                      </a:r>
                      <a:endParaRPr lang="en-US" altLang="zh-TW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476232393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702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703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704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705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706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707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708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709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710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711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812748650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r>
                        <a:rPr lang="zh-TW" altLang="en-US" sz="1300" u="none" strike="noStrike">
                          <a:effectLst/>
                        </a:rPr>
                        <a:t>國語日報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3873974421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2</a:t>
                      </a:r>
                      <a:r>
                        <a:rPr lang="zh-TW" altLang="en-US" sz="1300" u="none" strike="noStrike">
                          <a:effectLst/>
                        </a:rPr>
                        <a:t>好讀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025198214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3</a:t>
                      </a:r>
                      <a:r>
                        <a:rPr lang="zh-TW" altLang="en-US" sz="1300" u="none" strike="noStrike">
                          <a:effectLst/>
                        </a:rPr>
                        <a:t>中學生報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968062451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4</a:t>
                      </a:r>
                      <a:r>
                        <a:rPr lang="zh-TW" altLang="en-US" sz="1300" u="none" strike="noStrike" dirty="0">
                          <a:effectLst/>
                        </a:rPr>
                        <a:t>雙語週報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3575912486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5</a:t>
                      </a:r>
                      <a:r>
                        <a:rPr lang="zh-TW" altLang="en-US" sz="1300" u="none" strike="noStrike">
                          <a:effectLst/>
                        </a:rPr>
                        <a:t>青年世紀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1327511226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802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803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804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805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806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807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808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809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810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811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812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3608265245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r>
                        <a:rPr lang="zh-TW" altLang="en-US" sz="1300" u="none" strike="noStrike">
                          <a:effectLst/>
                        </a:rPr>
                        <a:t>國語日報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301805701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2</a:t>
                      </a:r>
                      <a:r>
                        <a:rPr lang="zh-TW" altLang="en-US" sz="1300" u="none" strike="noStrike" dirty="0">
                          <a:effectLst/>
                        </a:rPr>
                        <a:t>好讀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5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1934920084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3</a:t>
                      </a:r>
                      <a:r>
                        <a:rPr lang="zh-TW" altLang="en-US" sz="1300" u="none" strike="noStrike">
                          <a:effectLst/>
                        </a:rPr>
                        <a:t>中學生報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4276027198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r>
                        <a:rPr lang="zh-TW" altLang="en-US" sz="1300" u="none" strike="noStrike">
                          <a:effectLst/>
                        </a:rPr>
                        <a:t>雙語週報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34466106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5</a:t>
                      </a:r>
                      <a:r>
                        <a:rPr lang="zh-TW" altLang="en-US" sz="1300" u="none" strike="noStrike">
                          <a:effectLst/>
                        </a:rPr>
                        <a:t>青年世紀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108201150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l" fontAlgn="ctr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902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903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904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905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906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907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908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909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910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911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912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913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914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>
                    <a:solidFill>
                      <a:srgbClr val="EA82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0871304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r>
                        <a:rPr lang="zh-TW" altLang="en-US" sz="1300" u="none" strike="noStrike">
                          <a:effectLst/>
                        </a:rPr>
                        <a:t>國語日報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 dirty="0">
                          <a:effectLst/>
                        </a:rPr>
                        <a:t>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u="none" strike="noStrike">
                          <a:effectLst/>
                        </a:rPr>
                        <a:t>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1241795865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2</a:t>
                      </a:r>
                      <a:r>
                        <a:rPr lang="zh-TW" altLang="en-US" sz="1300" u="none" strike="noStrike">
                          <a:effectLst/>
                        </a:rPr>
                        <a:t>好讀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4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4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3585781105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3</a:t>
                      </a:r>
                      <a:r>
                        <a:rPr lang="zh-TW" altLang="en-US" sz="1300" u="none" strike="noStrike">
                          <a:effectLst/>
                        </a:rPr>
                        <a:t>中學生報</a:t>
                      </a:r>
                      <a:endParaRPr lang="zh-TW" altLang="en-US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2101449117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4</a:t>
                      </a:r>
                      <a:r>
                        <a:rPr lang="zh-TW" altLang="en-US" sz="1300" u="none" strike="noStrike" dirty="0">
                          <a:effectLst/>
                        </a:rPr>
                        <a:t>雙語週報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1453619756"/>
                  </a:ext>
                </a:extLst>
              </a:tr>
              <a:tr h="3136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5</a:t>
                      </a:r>
                      <a:r>
                        <a:rPr lang="zh-TW" altLang="en-US" sz="1300" u="none" strike="noStrike" dirty="0">
                          <a:effectLst/>
                        </a:rPr>
                        <a:t>青年世紀</a:t>
                      </a:r>
                      <a:endParaRPr lang="zh-TW" alt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>
                          <a:effectLst/>
                        </a:rPr>
                        <a:t>1</a:t>
                      </a:r>
                      <a:endParaRPr lang="en-US" altLang="zh-TW" sz="13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u="none" strike="noStrike" dirty="0">
                          <a:effectLst/>
                        </a:rPr>
                        <a:t>1</a:t>
                      </a:r>
                      <a:endParaRPr lang="en-US" altLang="zh-TW" sz="13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052" marR="9052" marT="9052" marB="0" anchor="ctr"/>
                </a:tc>
                <a:extLst>
                  <a:ext uri="{0D108BD9-81ED-4DB2-BD59-A6C34878D82A}">
                    <a16:rowId xmlns:a16="http://schemas.microsoft.com/office/drawing/2014/main" val="3001226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703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01700" y="558801"/>
            <a:ext cx="95250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本學期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報章統計導師選擇後有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國語日報、好讀、中學生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報、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青年世紀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九年級配合英文加強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加訂“雙語週報”</a:t>
            </a:r>
            <a:r>
              <a:rPr lang="en-US" altLang="zh-TW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期，請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委員</a:t>
            </a:r>
            <a:r>
              <a:rPr lang="zh-TW" altLang="en-US" sz="4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們加以</a:t>
            </a:r>
            <a:r>
              <a:rPr lang="zh-TW" altLang="en-US" sz="4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審核。</a:t>
            </a:r>
            <a:endParaRPr lang="en-US" altLang="zh-TW" sz="4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3849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b="1" dirty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新埔國中閱讀推動小組委員會議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審核表決 </a:t>
            </a:r>
            <a:r>
              <a:rPr lang="en-US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同意     </a:t>
            </a:r>
            <a:r>
              <a:rPr lang="en-US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票。</a:t>
            </a:r>
            <a:endParaRPr lang="en-US" altLang="zh-TW" sz="4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不同意    </a:t>
            </a:r>
            <a:r>
              <a:rPr lang="en-US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票。</a:t>
            </a:r>
            <a:endParaRPr lang="zh-TW" altLang="en-US" sz="4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170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b="1" dirty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新埔國中閱讀推動小組委員會議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 </a:t>
            </a:r>
            <a:r>
              <a:rPr lang="en-US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>
              <a:buFont typeface="Wingdings" panose="05000000000000000000" pitchFamily="2" charset="2"/>
              <a:buChar char="u"/>
            </a:pP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en-US" altLang="zh-TW" sz="5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u"/>
            </a:pPr>
            <a:endParaRPr lang="en-US" altLang="zh-TW" sz="5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2286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414</Words>
  <Application>Microsoft Office PowerPoint</Application>
  <PresentationFormat>寬螢幕</PresentationFormat>
  <Paragraphs>257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新細明體</vt:lpstr>
      <vt:lpstr>標楷體</vt:lpstr>
      <vt:lpstr>Arial</vt:lpstr>
      <vt:lpstr>Calibri</vt:lpstr>
      <vt:lpstr>Times New Roman</vt:lpstr>
      <vt:lpstr>Wingdings</vt:lpstr>
      <vt:lpstr>1_Office 佈景主題</vt:lpstr>
      <vt:lpstr>107學年度第一學期 新埔國中閱讀推動小組會議 </vt:lpstr>
      <vt:lpstr>新埔國中閱讀推動小組委員會議</vt:lpstr>
      <vt:lpstr>107-1各班訂閱情形</vt:lpstr>
      <vt:lpstr>PowerPoint 簡報</vt:lpstr>
      <vt:lpstr>新埔國中閱讀推動小組委員會議</vt:lpstr>
      <vt:lpstr>新埔國中閱讀推動小組委員會議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106學年度第一學期 新埔國中充實圖書館 選書委員會議</dc:title>
  <dc:creator>user</dc:creator>
  <cp:lastModifiedBy>user</cp:lastModifiedBy>
  <cp:revision>22</cp:revision>
  <cp:lastPrinted>2018-09-26T08:57:12Z</cp:lastPrinted>
  <dcterms:created xsi:type="dcterms:W3CDTF">2017-11-23T02:51:12Z</dcterms:created>
  <dcterms:modified xsi:type="dcterms:W3CDTF">2020-08-03T02:58:55Z</dcterms:modified>
</cp:coreProperties>
</file>