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9144000"/>
  <p:notesSz cx="6794500" cy="99314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39" roundtripDataSignature="AMtx7mgPwVLP3IskXNnr42bN0np9MguKn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customschemas.google.com/relationships/presentationmetadata" Target="meta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2" y="0"/>
            <a:ext cx="2944283" cy="496570"/>
          </a:xfrm>
          <a:prstGeom prst="rect">
            <a:avLst/>
          </a:prstGeom>
          <a:noFill/>
          <a:ln>
            <a:noFill/>
          </a:ln>
        </p:spPr>
        <p:txBody>
          <a:bodyPr anchorCtr="0" anchor="t" bIns="47225" lIns="94475" spcFirstLastPara="1" rIns="94475" wrap="square" tIns="47225">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48646" y="0"/>
            <a:ext cx="2944283" cy="496570"/>
          </a:xfrm>
          <a:prstGeom prst="rect">
            <a:avLst/>
          </a:prstGeom>
          <a:noFill/>
          <a:ln>
            <a:noFill/>
          </a:ln>
        </p:spPr>
        <p:txBody>
          <a:bodyPr anchorCtr="0" anchor="t" bIns="47225" lIns="94475" spcFirstLastPara="1" rIns="94475" wrap="square" tIns="47225">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rm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2" y="9433106"/>
            <a:ext cx="2944283" cy="496570"/>
          </a:xfrm>
          <a:prstGeom prst="rect">
            <a:avLst/>
          </a:prstGeom>
          <a:noFill/>
          <a:ln>
            <a:noFill/>
          </a:ln>
        </p:spPr>
        <p:txBody>
          <a:bodyPr anchorCtr="0" anchor="b" bIns="47225" lIns="94475" spcFirstLastPara="1" rIns="94475" wrap="square" tIns="47225">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48646" y="9433106"/>
            <a:ext cx="2944283" cy="496570"/>
          </a:xfrm>
          <a:prstGeom prst="rect">
            <a:avLst/>
          </a:prstGeom>
          <a:noFill/>
          <a:ln>
            <a:noFill/>
          </a:ln>
        </p:spPr>
        <p:txBody>
          <a:bodyPr anchorCtr="0" anchor="b" bIns="47225" lIns="94475" spcFirstLastPara="1" rIns="94475" wrap="square" tIns="4722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zh-TW"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86" name="Google Shape;86;p1: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92" name="Google Shape;92;p2: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ec92ab26d3_0_5: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00" name="Google Shape;100;gec92ab26d3_0_5: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4:notes"/>
          <p:cNvSpPr txBox="1"/>
          <p:nvPr>
            <p:ph idx="1" type="body"/>
          </p:nvPr>
        </p:nvSpPr>
        <p:spPr>
          <a:xfrm>
            <a:off x="679450" y="4717416"/>
            <a:ext cx="5435600" cy="4469130"/>
          </a:xfrm>
          <a:prstGeom prst="rect">
            <a:avLst/>
          </a:prstGeom>
        </p:spPr>
        <p:txBody>
          <a:bodyPr anchorCtr="0" anchor="t" bIns="47225" lIns="94475" spcFirstLastPara="1" rIns="94475" wrap="square" tIns="47225">
            <a:noAutofit/>
          </a:bodyPr>
          <a:lstStyle/>
          <a:p>
            <a:pPr indent="0" lvl="0" marL="0" rtl="0" algn="l">
              <a:spcBef>
                <a:spcPts val="0"/>
              </a:spcBef>
              <a:spcAft>
                <a:spcPts val="0"/>
              </a:spcAft>
              <a:buNone/>
            </a:pPr>
            <a:r>
              <a:t/>
            </a:r>
            <a:endParaRPr/>
          </a:p>
        </p:txBody>
      </p:sp>
      <p:sp>
        <p:nvSpPr>
          <p:cNvPr id="106" name="Google Shape;106;p4: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17" name="Google Shape;117;p3: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94d8c0e553_1_1: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4" name="Google Shape;124;g94d8c0e553_1_1: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25" name="Google Shape;125;g94d8c0e553_1_1:notes"/>
          <p:cNvSpPr txBox="1"/>
          <p:nvPr>
            <p:ph idx="12" type="sldNum"/>
          </p:nvPr>
        </p:nvSpPr>
        <p:spPr>
          <a:xfrm>
            <a:off x="3848646" y="9433106"/>
            <a:ext cx="2944200" cy="496500"/>
          </a:xfrm>
          <a:prstGeom prst="rect">
            <a:avLst/>
          </a:prstGeom>
          <a:noFill/>
          <a:ln>
            <a:noFill/>
          </a:ln>
        </p:spPr>
        <p:txBody>
          <a:bodyPr anchorCtr="0" anchor="b" bIns="47225" lIns="94475" spcFirstLastPara="1" rIns="94475" wrap="square" tIns="47225">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zh-TW"/>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94d8c0e553_1_9: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1" name="Google Shape;131;g94d8c0e553_1_9: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32" name="Google Shape;132;g94d8c0e553_1_9:notes"/>
          <p:cNvSpPr txBox="1"/>
          <p:nvPr>
            <p:ph idx="12" type="sldNum"/>
          </p:nvPr>
        </p:nvSpPr>
        <p:spPr>
          <a:xfrm>
            <a:off x="3848646" y="9433106"/>
            <a:ext cx="2944200" cy="496500"/>
          </a:xfrm>
          <a:prstGeom prst="rect">
            <a:avLst/>
          </a:prstGeom>
          <a:noFill/>
          <a:ln>
            <a:noFill/>
          </a:ln>
        </p:spPr>
        <p:txBody>
          <a:bodyPr anchorCtr="0" anchor="b" bIns="47225" lIns="94475" spcFirstLastPara="1" rIns="94475" wrap="square" tIns="47225">
            <a:noAutofit/>
          </a:bodyPr>
          <a:lstStyle/>
          <a:p>
            <a:pPr indent="0" lvl="0" marL="0" rtl="0" algn="r">
              <a:lnSpc>
                <a:spcPct val="100000"/>
              </a:lnSpc>
              <a:spcBef>
                <a:spcPts val="0"/>
              </a:spcBef>
              <a:spcAft>
                <a:spcPts val="0"/>
              </a:spcAft>
              <a:buSzPts val="1400"/>
              <a:buNone/>
            </a:pPr>
            <a:fld id="{00000000-1234-1234-1234-123412341234}" type="slidenum">
              <a:rPr lang="zh-TW"/>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94d8c0e553_1_15: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 name="Google Shape;138;g94d8c0e553_1_15: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39" name="Google Shape;139;g94d8c0e553_1_15:notes"/>
          <p:cNvSpPr txBox="1"/>
          <p:nvPr>
            <p:ph idx="12" type="sldNum"/>
          </p:nvPr>
        </p:nvSpPr>
        <p:spPr>
          <a:xfrm>
            <a:off x="3848646" y="9433106"/>
            <a:ext cx="2944200" cy="496500"/>
          </a:xfrm>
          <a:prstGeom prst="rect">
            <a:avLst/>
          </a:prstGeom>
          <a:noFill/>
          <a:ln>
            <a:noFill/>
          </a:ln>
        </p:spPr>
        <p:txBody>
          <a:bodyPr anchorCtr="0" anchor="b" bIns="47225" lIns="94475" spcFirstLastPara="1" rIns="94475" wrap="square" tIns="47225">
            <a:noAutofit/>
          </a:bodyPr>
          <a:lstStyle/>
          <a:p>
            <a:pPr indent="0" lvl="0" marL="0" rtl="0" algn="r">
              <a:lnSpc>
                <a:spcPct val="100000"/>
              </a:lnSpc>
              <a:spcBef>
                <a:spcPts val="0"/>
              </a:spcBef>
              <a:spcAft>
                <a:spcPts val="0"/>
              </a:spcAft>
              <a:buSzPts val="1400"/>
              <a:buNone/>
            </a:pPr>
            <a:fld id="{00000000-1234-1234-1234-123412341234}" type="slidenum">
              <a:rPr lang="zh-TW"/>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5: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5" name="Google Shape;145;p5: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rmAutofit/>
          </a:bodyPr>
          <a:lstStyle/>
          <a:p>
            <a:pPr indent="0" lvl="0" marL="0" rtl="0" algn="l">
              <a:lnSpc>
                <a:spcPct val="100000"/>
              </a:lnSpc>
              <a:spcBef>
                <a:spcPts val="0"/>
              </a:spcBef>
              <a:spcAft>
                <a:spcPts val="0"/>
              </a:spcAft>
              <a:buSzPts val="1400"/>
              <a:buNone/>
            </a:pPr>
            <a:r>
              <a:t/>
            </a:r>
            <a:endParaRPr/>
          </a:p>
        </p:txBody>
      </p:sp>
      <p:sp>
        <p:nvSpPr>
          <p:cNvPr id="146" name="Google Shape;146;p5:notes"/>
          <p:cNvSpPr txBox="1"/>
          <p:nvPr>
            <p:ph idx="12" type="sldNum"/>
          </p:nvPr>
        </p:nvSpPr>
        <p:spPr>
          <a:xfrm>
            <a:off x="3848646" y="9433106"/>
            <a:ext cx="2944283" cy="496570"/>
          </a:xfrm>
          <a:prstGeom prst="rect">
            <a:avLst/>
          </a:prstGeom>
          <a:noFill/>
          <a:ln>
            <a:noFill/>
          </a:ln>
        </p:spPr>
        <p:txBody>
          <a:bodyPr anchorCtr="0" anchor="b" bIns="47225" lIns="94475" spcFirstLastPara="1" rIns="94475" wrap="square" tIns="47225">
            <a:noAutofit/>
          </a:bodyPr>
          <a:lstStyle/>
          <a:p>
            <a:pPr indent="0" lvl="0" marL="0" rtl="0" algn="r">
              <a:lnSpc>
                <a:spcPct val="100000"/>
              </a:lnSpc>
              <a:spcBef>
                <a:spcPts val="0"/>
              </a:spcBef>
              <a:spcAft>
                <a:spcPts val="0"/>
              </a:spcAft>
              <a:buSzPts val="1400"/>
              <a:buNone/>
            </a:pPr>
            <a:fld id="{00000000-1234-1234-1234-123412341234}" type="slidenum">
              <a:rPr lang="zh-TW"/>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6: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55" name="Google Shape;155;p6: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7: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3" name="Google Shape;163;p7: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rmAutofit/>
          </a:bodyPr>
          <a:lstStyle/>
          <a:p>
            <a:pPr indent="0" lvl="0" marL="0" rtl="0" algn="l">
              <a:lnSpc>
                <a:spcPct val="100000"/>
              </a:lnSpc>
              <a:spcBef>
                <a:spcPts val="0"/>
              </a:spcBef>
              <a:spcAft>
                <a:spcPts val="0"/>
              </a:spcAft>
              <a:buSzPts val="1400"/>
              <a:buNone/>
            </a:pPr>
            <a:r>
              <a:rPr lang="zh-TW"/>
              <a:t>專任代表是誰?</a:t>
            </a:r>
            <a:endParaRPr/>
          </a:p>
          <a:p>
            <a:pPr indent="0" lvl="0" marL="0" rtl="0" algn="l">
              <a:lnSpc>
                <a:spcPct val="100000"/>
              </a:lnSpc>
              <a:spcBef>
                <a:spcPts val="0"/>
              </a:spcBef>
              <a:spcAft>
                <a:spcPts val="0"/>
              </a:spcAft>
              <a:buSzPts val="1400"/>
              <a:buNone/>
            </a:pPr>
            <a:r>
              <a:rPr lang="zh-TW"/>
              <a:t>宣導事項</a:t>
            </a:r>
            <a:endParaRPr/>
          </a:p>
        </p:txBody>
      </p:sp>
      <p:sp>
        <p:nvSpPr>
          <p:cNvPr id="164" name="Google Shape;164;p7:notes"/>
          <p:cNvSpPr txBox="1"/>
          <p:nvPr>
            <p:ph idx="12" type="sldNum"/>
          </p:nvPr>
        </p:nvSpPr>
        <p:spPr>
          <a:xfrm>
            <a:off x="3848646" y="9433106"/>
            <a:ext cx="2944283" cy="496570"/>
          </a:xfrm>
          <a:prstGeom prst="rect">
            <a:avLst/>
          </a:prstGeom>
          <a:noFill/>
          <a:ln>
            <a:noFill/>
          </a:ln>
        </p:spPr>
        <p:txBody>
          <a:bodyPr anchorCtr="0" anchor="b" bIns="47225" lIns="94475" spcFirstLastPara="1" rIns="94475" wrap="square" tIns="47225">
            <a:noAutofit/>
          </a:bodyPr>
          <a:lstStyle/>
          <a:p>
            <a:pPr indent="0" lvl="0" marL="0" rtl="0" algn="r">
              <a:lnSpc>
                <a:spcPct val="100000"/>
              </a:lnSpc>
              <a:spcBef>
                <a:spcPts val="0"/>
              </a:spcBef>
              <a:spcAft>
                <a:spcPts val="0"/>
              </a:spcAft>
              <a:buSzPts val="1400"/>
              <a:buNone/>
            </a:pPr>
            <a:fld id="{00000000-1234-1234-1234-123412341234}" type="slidenum">
              <a:rPr lang="zh-TW"/>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8: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72" name="Google Shape;172;p8: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9: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78" name="Google Shape;178;p9: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0: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85" name="Google Shape;185;p10: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2: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92" name="Google Shape;192;p12: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21: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198" name="Google Shape;198;p21: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20: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06" name="Google Shape;206;p20: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22: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14" name="Google Shape;214;p22: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3: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22" name="Google Shape;222;p23: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1488e3bfef5_0_0:notes"/>
          <p:cNvSpPr/>
          <p:nvPr>
            <p:ph idx="2" type="sldImg"/>
          </p:nvPr>
        </p:nvSpPr>
        <p:spPr>
          <a:xfrm>
            <a:off x="915988"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0" name="Google Shape;230;g1488e3bfef5_0_0: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31" name="Google Shape;231;g1488e3bfef5_0_0:notes"/>
          <p:cNvSpPr txBox="1"/>
          <p:nvPr>
            <p:ph idx="12" type="sldNum"/>
          </p:nvPr>
        </p:nvSpPr>
        <p:spPr>
          <a:xfrm>
            <a:off x="3848646" y="9433106"/>
            <a:ext cx="2944200" cy="496500"/>
          </a:xfrm>
          <a:prstGeom prst="rect">
            <a:avLst/>
          </a:prstGeom>
          <a:noFill/>
          <a:ln>
            <a:noFill/>
          </a:ln>
        </p:spPr>
        <p:txBody>
          <a:bodyPr anchorCtr="0" anchor="b" bIns="47225" lIns="94475" spcFirstLastPara="1" rIns="94475" wrap="square" tIns="47225">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zh-TW"/>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1488e3bfef5_0_7:notes"/>
          <p:cNvSpPr/>
          <p:nvPr>
            <p:ph idx="2" type="sldImg"/>
          </p:nvPr>
        </p:nvSpPr>
        <p:spPr>
          <a:xfrm>
            <a:off x="915988"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8" name="Google Shape;238;g1488e3bfef5_0_7: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39" name="Google Shape;239;g1488e3bfef5_0_7:notes"/>
          <p:cNvSpPr txBox="1"/>
          <p:nvPr>
            <p:ph idx="12" type="sldNum"/>
          </p:nvPr>
        </p:nvSpPr>
        <p:spPr>
          <a:xfrm>
            <a:off x="3848646" y="9433106"/>
            <a:ext cx="2944200" cy="496500"/>
          </a:xfrm>
          <a:prstGeom prst="rect">
            <a:avLst/>
          </a:prstGeom>
          <a:noFill/>
          <a:ln>
            <a:noFill/>
          </a:ln>
        </p:spPr>
        <p:txBody>
          <a:bodyPr anchorCtr="0" anchor="b" bIns="47225" lIns="94475" spcFirstLastPara="1" rIns="94475" wrap="square" tIns="47225">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zh-TW"/>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1488e3bfef5_0_14:notes"/>
          <p:cNvSpPr/>
          <p:nvPr>
            <p:ph idx="2" type="sldImg"/>
          </p:nvPr>
        </p:nvSpPr>
        <p:spPr>
          <a:xfrm>
            <a:off x="915988"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6" name="Google Shape;246;g1488e3bfef5_0_14: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47" name="Google Shape;247;g1488e3bfef5_0_14:notes"/>
          <p:cNvSpPr txBox="1"/>
          <p:nvPr>
            <p:ph idx="12" type="sldNum"/>
          </p:nvPr>
        </p:nvSpPr>
        <p:spPr>
          <a:xfrm>
            <a:off x="3848646" y="9433106"/>
            <a:ext cx="2944200" cy="496500"/>
          </a:xfrm>
          <a:prstGeom prst="rect">
            <a:avLst/>
          </a:prstGeom>
          <a:noFill/>
          <a:ln>
            <a:noFill/>
          </a:ln>
        </p:spPr>
        <p:txBody>
          <a:bodyPr anchorCtr="0" anchor="b" bIns="47225" lIns="94475" spcFirstLastPara="1" rIns="94475" wrap="square" tIns="47225">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zh-TW"/>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4: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54" name="Google Shape;254;p24: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61392339a9_2_0: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60" name="Google Shape;260;g61392339a9_2_0:notes"/>
          <p:cNvSpPr/>
          <p:nvPr>
            <p:ph idx="2" type="sldImg"/>
          </p:nvPr>
        </p:nvSpPr>
        <p:spPr>
          <a:xfrm>
            <a:off x="915988"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153a7be0180_0_0: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66" name="Google Shape;266;g153a7be0180_0_0:notes"/>
          <p:cNvSpPr/>
          <p:nvPr>
            <p:ph idx="2" type="sldImg"/>
          </p:nvPr>
        </p:nvSpPr>
        <p:spPr>
          <a:xfrm>
            <a:off x="915988"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6: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72" name="Google Shape;272;p26: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9305ce8b10_0_0: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78" name="Google Shape;278;g9305ce8b10_0_0:notes"/>
          <p:cNvSpPr/>
          <p:nvPr>
            <p:ph idx="2" type="sldImg"/>
          </p:nvPr>
        </p:nvSpPr>
        <p:spPr>
          <a:xfrm>
            <a:off x="915988"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g153a7be0180_0_6:notes"/>
          <p:cNvSpPr/>
          <p:nvPr>
            <p:ph idx="2" type="sldImg"/>
          </p:nvPr>
        </p:nvSpPr>
        <p:spPr>
          <a:xfrm>
            <a:off x="1132417" y="744855"/>
            <a:ext cx="4529700" cy="37242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4" name="Google Shape;284;g153a7be0180_0_6:notes"/>
          <p:cNvSpPr txBox="1"/>
          <p:nvPr>
            <p:ph idx="1" type="body"/>
          </p:nvPr>
        </p:nvSpPr>
        <p:spPr>
          <a:xfrm>
            <a:off x="679451" y="4717422"/>
            <a:ext cx="5435700" cy="446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285" name="Google Shape;285;g153a7be0180_0_6:notes"/>
          <p:cNvSpPr txBox="1"/>
          <p:nvPr>
            <p:ph idx="12" type="sldNum"/>
          </p:nvPr>
        </p:nvSpPr>
        <p:spPr>
          <a:xfrm>
            <a:off x="3848644" y="9433118"/>
            <a:ext cx="2944200" cy="4965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zh-TW"/>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7: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294" name="Google Shape;294;p27: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9: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302" name="Google Shape;302;p29: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94d9239134_0_0: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315" name="Google Shape;315;g94d9239134_0_0:notes"/>
          <p:cNvSpPr/>
          <p:nvPr>
            <p:ph idx="2" type="sldImg"/>
          </p:nvPr>
        </p:nvSpPr>
        <p:spPr>
          <a:xfrm>
            <a:off x="915988"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146b0463bc8_0_0:notes"/>
          <p:cNvSpPr txBox="1"/>
          <p:nvPr>
            <p:ph idx="1" type="body"/>
          </p:nvPr>
        </p:nvSpPr>
        <p:spPr>
          <a:xfrm>
            <a:off x="679450" y="4717416"/>
            <a:ext cx="5435700" cy="446910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323" name="Google Shape;323;g146b0463bc8_0_0:notes"/>
          <p:cNvSpPr/>
          <p:nvPr>
            <p:ph idx="2" type="sldImg"/>
          </p:nvPr>
        </p:nvSpPr>
        <p:spPr>
          <a:xfrm>
            <a:off x="915988"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1:notes"/>
          <p:cNvSpPr txBox="1"/>
          <p:nvPr>
            <p:ph idx="1" type="body"/>
          </p:nvPr>
        </p:nvSpPr>
        <p:spPr>
          <a:xfrm>
            <a:off x="679450" y="4717416"/>
            <a:ext cx="5435600" cy="4469130"/>
          </a:xfrm>
          <a:prstGeom prst="rect">
            <a:avLst/>
          </a:prstGeom>
          <a:noFill/>
          <a:ln>
            <a:noFill/>
          </a:ln>
        </p:spPr>
        <p:txBody>
          <a:bodyPr anchorCtr="0" anchor="t" bIns="47225" lIns="94475" spcFirstLastPara="1" rIns="94475" wrap="square" tIns="47225">
            <a:noAutofit/>
          </a:bodyPr>
          <a:lstStyle/>
          <a:p>
            <a:pPr indent="0" lvl="0" marL="0" rtl="0" algn="l">
              <a:lnSpc>
                <a:spcPct val="100000"/>
              </a:lnSpc>
              <a:spcBef>
                <a:spcPts val="0"/>
              </a:spcBef>
              <a:spcAft>
                <a:spcPts val="0"/>
              </a:spcAft>
              <a:buSzPts val="1400"/>
              <a:buNone/>
            </a:pPr>
            <a:r>
              <a:t/>
            </a:r>
            <a:endParaRPr/>
          </a:p>
        </p:txBody>
      </p:sp>
      <p:sp>
        <p:nvSpPr>
          <p:cNvPr id="331" name="Google Shape;331;p31:notes"/>
          <p:cNvSpPr/>
          <p:nvPr>
            <p:ph idx="2" type="sldImg"/>
          </p:nvPr>
        </p:nvSpPr>
        <p:spPr>
          <a:xfrm>
            <a:off x="915988"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7" name="Google Shape;17;p33"/>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8" name="Google Shape;18;p3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BJECT" type="obj">
  <p:cSld name="OBJECT">
    <p:spTree>
      <p:nvGrpSpPr>
        <p:cNvPr id="21" name="Shape 21"/>
        <p:cNvGrpSpPr/>
        <p:nvPr/>
      </p:nvGrpSpPr>
      <p:grpSpPr>
        <a:xfrm>
          <a:off x="0" y="0"/>
          <a:ext cx="0" cy="0"/>
          <a:chOff x="0" y="0"/>
          <a:chExt cx="0" cy="0"/>
        </a:xfrm>
      </p:grpSpPr>
      <p:sp>
        <p:nvSpPr>
          <p:cNvPr id="22" name="Google Shape;22;p3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3" name="Google Shape;23;p3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3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_HEADER" type="secHead">
  <p:cSld name="SECTION_HEADER">
    <p:spTree>
      <p:nvGrpSpPr>
        <p:cNvPr id="27" name="Shape 27"/>
        <p:cNvGrpSpPr/>
        <p:nvPr/>
      </p:nvGrpSpPr>
      <p:grpSpPr>
        <a:xfrm>
          <a:off x="0" y="0"/>
          <a:ext cx="0" cy="0"/>
          <a:chOff x="0" y="0"/>
          <a:chExt cx="0" cy="0"/>
        </a:xfrm>
      </p:grpSpPr>
      <p:sp>
        <p:nvSpPr>
          <p:cNvPr id="28" name="Google Shape;28;p3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9" name="Google Shape;29;p3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30" name="Google Shape;30;p3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3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_OBJECTS" type="twoObj">
  <p:cSld name="TWO_OBJECTS">
    <p:spTree>
      <p:nvGrpSpPr>
        <p:cNvPr id="33" name="Shape 33"/>
        <p:cNvGrpSpPr/>
        <p:nvPr/>
      </p:nvGrpSpPr>
      <p:grpSpPr>
        <a:xfrm>
          <a:off x="0" y="0"/>
          <a:ext cx="0" cy="0"/>
          <a:chOff x="0" y="0"/>
          <a:chExt cx="0" cy="0"/>
        </a:xfrm>
      </p:grpSpPr>
      <p:sp>
        <p:nvSpPr>
          <p:cNvPr id="34" name="Google Shape;34;p3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5" name="Google Shape;35;p3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6" name="Google Shape;36;p3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7" name="Google Shape;37;p3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_OBJECTS_WITH_TEXT" type="twoTxTwoObj">
  <p:cSld name="TWO_OBJECTS_WITH_TEXT">
    <p:spTree>
      <p:nvGrpSpPr>
        <p:cNvPr id="40" name="Shape 40"/>
        <p:cNvGrpSpPr/>
        <p:nvPr/>
      </p:nvGrpSpPr>
      <p:grpSpPr>
        <a:xfrm>
          <a:off x="0" y="0"/>
          <a:ext cx="0" cy="0"/>
          <a:chOff x="0" y="0"/>
          <a:chExt cx="0" cy="0"/>
        </a:xfrm>
      </p:grpSpPr>
      <p:sp>
        <p:nvSpPr>
          <p:cNvPr id="41" name="Google Shape;41;p3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2" name="Google Shape;42;p3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3" name="Google Shape;43;p3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4" name="Google Shape;44;p3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5" name="Google Shape;45;p3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6" name="Google Shape;46;p3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_ONLY" type="titleOnly">
  <p:cSld name="TITLE_ONLY">
    <p:spTree>
      <p:nvGrpSpPr>
        <p:cNvPr id="49" name="Shape 49"/>
        <p:cNvGrpSpPr/>
        <p:nvPr/>
      </p:nvGrpSpPr>
      <p:grpSpPr>
        <a:xfrm>
          <a:off x="0" y="0"/>
          <a:ext cx="0" cy="0"/>
          <a:chOff x="0" y="0"/>
          <a:chExt cx="0" cy="0"/>
        </a:xfrm>
      </p:grpSpPr>
      <p:sp>
        <p:nvSpPr>
          <p:cNvPr id="50" name="Google Shape;50;p3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1" name="Google Shape;51;p3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BJECT_WITH_CAPTION_TEXT" type="objTx">
  <p:cSld name="OBJECT_WITH_CAPTION_TEXT">
    <p:spTree>
      <p:nvGrpSpPr>
        <p:cNvPr id="58" name="Shape 58"/>
        <p:cNvGrpSpPr/>
        <p:nvPr/>
      </p:nvGrpSpPr>
      <p:grpSpPr>
        <a:xfrm>
          <a:off x="0" y="0"/>
          <a:ext cx="0" cy="0"/>
          <a:chOff x="0" y="0"/>
          <a:chExt cx="0" cy="0"/>
        </a:xfrm>
      </p:grpSpPr>
      <p:sp>
        <p:nvSpPr>
          <p:cNvPr id="59" name="Google Shape;59;p40"/>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0" name="Google Shape;60;p40"/>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61" name="Google Shape;61;p40"/>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2" name="Google Shape;62;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_WITH_CAPTION_TEXT" type="picTx">
  <p:cSld name="PICTURE_WITH_CAPTION_TEXT">
    <p:spTree>
      <p:nvGrpSpPr>
        <p:cNvPr id="65" name="Shape 65"/>
        <p:cNvGrpSpPr/>
        <p:nvPr/>
      </p:nvGrpSpPr>
      <p:grpSpPr>
        <a:xfrm>
          <a:off x="0" y="0"/>
          <a:ext cx="0" cy="0"/>
          <a:chOff x="0" y="0"/>
          <a:chExt cx="0" cy="0"/>
        </a:xfrm>
      </p:grpSpPr>
      <p:sp>
        <p:nvSpPr>
          <p:cNvPr id="66" name="Google Shape;66;p41"/>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7" name="Google Shape;67;p41"/>
          <p:cNvSpPr/>
          <p:nvPr>
            <p:ph idx="2" type="pic"/>
          </p:nvPr>
        </p:nvSpPr>
        <p:spPr>
          <a:xfrm>
            <a:off x="1792288" y="612775"/>
            <a:ext cx="5486400" cy="4114800"/>
          </a:xfrm>
          <a:prstGeom prst="rect">
            <a:avLst/>
          </a:prstGeom>
          <a:noFill/>
          <a:ln>
            <a:noFill/>
          </a:ln>
        </p:spPr>
      </p:sp>
      <p:sp>
        <p:nvSpPr>
          <p:cNvPr id="68" name="Google Shape;68;p41"/>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9" name="Google Shape;69;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_TEXT" type="vertTx">
  <p:cSld name="VERTICAL_TEXT">
    <p:spTree>
      <p:nvGrpSpPr>
        <p:cNvPr id="72" name="Shape 72"/>
        <p:cNvGrpSpPr/>
        <p:nvPr/>
      </p:nvGrpSpPr>
      <p:grpSpPr>
        <a:xfrm>
          <a:off x="0" y="0"/>
          <a:ext cx="0" cy="0"/>
          <a:chOff x="0" y="0"/>
          <a:chExt cx="0" cy="0"/>
        </a:xfrm>
      </p:grpSpPr>
      <p:sp>
        <p:nvSpPr>
          <p:cNvPr id="73" name="Google Shape;73;p4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4" name="Google Shape;74;p42"/>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5" name="Google Shape;75;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_TITLE_AND_VERTICAL_TEXT" type="vertTitleAndTx">
  <p:cSld name="VERTICAL_TITLE_AND_VERTICAL_TEXT">
    <p:spTree>
      <p:nvGrpSpPr>
        <p:cNvPr id="78" name="Shape 78"/>
        <p:cNvGrpSpPr/>
        <p:nvPr/>
      </p:nvGrpSpPr>
      <p:grpSpPr>
        <a:xfrm>
          <a:off x="0" y="0"/>
          <a:ext cx="0" cy="0"/>
          <a:chOff x="0" y="0"/>
          <a:chExt cx="0" cy="0"/>
        </a:xfrm>
      </p:grpSpPr>
      <p:sp>
        <p:nvSpPr>
          <p:cNvPr id="79" name="Google Shape;79;p43"/>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80" name="Google Shape;80;p43"/>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81" name="Google Shape;81;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8.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1" name="Google Shape;11;p3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3" name="Google Shape;13;p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4" name="Google Shape;14;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zh-TW"/>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3.pn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7" name="Shape 87"/>
        <p:cNvGrpSpPr/>
        <p:nvPr/>
      </p:nvGrpSpPr>
      <p:grpSpPr>
        <a:xfrm>
          <a:off x="0" y="0"/>
          <a:ext cx="0" cy="0"/>
          <a:chOff x="0" y="0"/>
          <a:chExt cx="0" cy="0"/>
        </a:xfrm>
      </p:grpSpPr>
      <p:sp>
        <p:nvSpPr>
          <p:cNvPr id="88" name="Google Shape;88;p1"/>
          <p:cNvSpPr txBox="1"/>
          <p:nvPr>
            <p:ph type="ctrTitle"/>
          </p:nvPr>
        </p:nvSpPr>
        <p:spPr>
          <a:xfrm>
            <a:off x="683568" y="2060848"/>
            <a:ext cx="7772400" cy="152087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b="1" lang="zh-TW" sz="6600">
                <a:solidFill>
                  <a:srgbClr val="0000FF"/>
                </a:solidFill>
                <a:latin typeface="BiauKai"/>
                <a:ea typeface="BiauKai"/>
                <a:cs typeface="BiauKai"/>
                <a:sym typeface="BiauKai"/>
              </a:rPr>
              <a:t>專任會報-教務處</a:t>
            </a:r>
            <a:endParaRPr b="1" sz="6600">
              <a:solidFill>
                <a:srgbClr val="0000FF"/>
              </a:solidFill>
              <a:latin typeface="BiauKai"/>
              <a:ea typeface="BiauKai"/>
              <a:cs typeface="BiauKai"/>
              <a:sym typeface="BiauKai"/>
            </a:endParaRPr>
          </a:p>
        </p:txBody>
      </p:sp>
      <p:sp>
        <p:nvSpPr>
          <p:cNvPr id="89" name="Google Shape;89;p1"/>
          <p:cNvSpPr txBox="1"/>
          <p:nvPr>
            <p:ph idx="1" type="subTitle"/>
          </p:nvPr>
        </p:nvSpPr>
        <p:spPr>
          <a:xfrm>
            <a:off x="1260475" y="3851275"/>
            <a:ext cx="6400800" cy="978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E35C06"/>
              </a:buClr>
              <a:buSzPts val="4400"/>
              <a:buNone/>
            </a:pPr>
            <a:r>
              <a:rPr b="1" lang="zh-TW" sz="4400">
                <a:solidFill>
                  <a:srgbClr val="E35C06"/>
                </a:solidFill>
                <a:latin typeface="Microsoft JhengHei"/>
                <a:ea typeface="Microsoft JhengHei"/>
                <a:cs typeface="Microsoft JhengHei"/>
                <a:sym typeface="Microsoft JhengHei"/>
              </a:rPr>
              <a:t>１１1 年９月 6 日</a:t>
            </a:r>
            <a:endParaRPr b="1" sz="4400">
              <a:solidFill>
                <a:srgbClr val="E35C06"/>
              </a:solidFill>
              <a:latin typeface="Microsoft JhengHei"/>
              <a:ea typeface="Microsoft JhengHei"/>
              <a:cs typeface="Microsoft JhengHei"/>
              <a:sym typeface="Microsoft JhengHe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3" name="Shape 93"/>
        <p:cNvGrpSpPr/>
        <p:nvPr/>
      </p:nvGrpSpPr>
      <p:grpSpPr>
        <a:xfrm>
          <a:off x="0" y="0"/>
          <a:ext cx="0" cy="0"/>
          <a:chOff x="0" y="0"/>
          <a:chExt cx="0" cy="0"/>
        </a:xfrm>
      </p:grpSpPr>
      <p:sp>
        <p:nvSpPr>
          <p:cNvPr id="94" name="Google Shape;94;p2"/>
          <p:cNvSpPr txBox="1"/>
          <p:nvPr>
            <p:ph type="ctrTitle"/>
          </p:nvPr>
        </p:nvSpPr>
        <p:spPr>
          <a:xfrm>
            <a:off x="683568" y="2276872"/>
            <a:ext cx="8280920" cy="288032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400"/>
              <a:buNone/>
            </a:pPr>
            <a:r>
              <a:rPr b="1" lang="zh-TW" sz="6600">
                <a:solidFill>
                  <a:srgbClr val="0000FF"/>
                </a:solidFill>
                <a:latin typeface="BiauKai"/>
                <a:ea typeface="BiauKai"/>
                <a:cs typeface="BiauKai"/>
                <a:sym typeface="BiauKai"/>
              </a:rPr>
              <a:t>   </a:t>
            </a:r>
            <a:br>
              <a:rPr b="1" lang="zh-TW" sz="6600">
                <a:solidFill>
                  <a:srgbClr val="0000FF"/>
                </a:solidFill>
                <a:latin typeface="BiauKai"/>
                <a:ea typeface="BiauKai"/>
                <a:cs typeface="BiauKai"/>
                <a:sym typeface="BiauKai"/>
              </a:rPr>
            </a:br>
            <a:br>
              <a:rPr b="1" lang="zh-TW" sz="6600">
                <a:solidFill>
                  <a:srgbClr val="0000FF"/>
                </a:solidFill>
                <a:latin typeface="BiauKai"/>
                <a:ea typeface="BiauKai"/>
                <a:cs typeface="BiauKai"/>
                <a:sym typeface="BiauKai"/>
              </a:rPr>
            </a:br>
            <a:endParaRPr b="1" sz="6600">
              <a:solidFill>
                <a:srgbClr val="002060"/>
              </a:solidFill>
              <a:latin typeface="BiauKai"/>
              <a:ea typeface="BiauKai"/>
              <a:cs typeface="BiauKai"/>
              <a:sym typeface="BiauKai"/>
            </a:endParaRPr>
          </a:p>
        </p:txBody>
      </p:sp>
      <p:sp>
        <p:nvSpPr>
          <p:cNvPr id="95" name="Google Shape;95;p2"/>
          <p:cNvSpPr txBox="1"/>
          <p:nvPr>
            <p:ph idx="1" type="subTitle"/>
          </p:nvPr>
        </p:nvSpPr>
        <p:spPr>
          <a:xfrm>
            <a:off x="1371600" y="3756025"/>
            <a:ext cx="6400800" cy="1401167"/>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888888"/>
              </a:buClr>
              <a:buSzPts val="4400"/>
              <a:buNone/>
            </a:pPr>
            <a:r>
              <a:t/>
            </a:r>
            <a:endParaRPr b="1" sz="4400">
              <a:solidFill>
                <a:srgbClr val="E35C06"/>
              </a:solidFill>
              <a:latin typeface="Times New Roman"/>
              <a:ea typeface="Times New Roman"/>
              <a:cs typeface="Times New Roman"/>
              <a:sym typeface="Times New Roman"/>
            </a:endParaRPr>
          </a:p>
          <a:p>
            <a:pPr indent="0" lvl="0" marL="0" rtl="0" algn="ctr">
              <a:lnSpc>
                <a:spcPct val="100000"/>
              </a:lnSpc>
              <a:spcBef>
                <a:spcPts val="880"/>
              </a:spcBef>
              <a:spcAft>
                <a:spcPts val="0"/>
              </a:spcAft>
              <a:buClr>
                <a:srgbClr val="888888"/>
              </a:buClr>
              <a:buSzPts val="4400"/>
              <a:buNone/>
            </a:pPr>
            <a:r>
              <a:t/>
            </a:r>
            <a:endParaRPr b="1" sz="4400">
              <a:solidFill>
                <a:srgbClr val="E35C06"/>
              </a:solidFill>
              <a:latin typeface="Times New Roman"/>
              <a:ea typeface="Times New Roman"/>
              <a:cs typeface="Times New Roman"/>
              <a:sym typeface="Times New Roman"/>
            </a:endParaRPr>
          </a:p>
          <a:p>
            <a:pPr indent="0" lvl="0" marL="0" rtl="0" algn="ctr">
              <a:lnSpc>
                <a:spcPct val="100000"/>
              </a:lnSpc>
              <a:spcBef>
                <a:spcPts val="880"/>
              </a:spcBef>
              <a:spcAft>
                <a:spcPts val="0"/>
              </a:spcAft>
              <a:buClr>
                <a:srgbClr val="00091A"/>
              </a:buClr>
              <a:buSzPts val="4400"/>
              <a:buNone/>
            </a:pPr>
            <a:r>
              <a:rPr b="1" lang="zh-TW" sz="4400">
                <a:solidFill>
                  <a:srgbClr val="00091A"/>
                </a:solidFill>
                <a:latin typeface="Microsoft JhengHei"/>
                <a:ea typeface="Microsoft JhengHei"/>
                <a:cs typeface="Microsoft JhengHei"/>
                <a:sym typeface="Microsoft JhengHei"/>
              </a:rPr>
              <a:t>１１1 年９月6日</a:t>
            </a:r>
            <a:endParaRPr b="1" sz="4400">
              <a:solidFill>
                <a:srgbClr val="00091A"/>
              </a:solidFill>
              <a:latin typeface="Microsoft JhengHei"/>
              <a:ea typeface="Microsoft JhengHei"/>
              <a:cs typeface="Microsoft JhengHei"/>
              <a:sym typeface="Microsoft JhengHei"/>
            </a:endParaRPr>
          </a:p>
        </p:txBody>
      </p:sp>
      <p:sp>
        <p:nvSpPr>
          <p:cNvPr id="96" name="Google Shape;96;p2"/>
          <p:cNvSpPr/>
          <p:nvPr/>
        </p:nvSpPr>
        <p:spPr>
          <a:xfrm>
            <a:off x="1619672" y="1933467"/>
            <a:ext cx="6480720" cy="304694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800"/>
              <a:buFont typeface="Arial"/>
              <a:buNone/>
            </a:pPr>
            <a:r>
              <a:rPr b="1" i="0" lang="zh-TW" sz="4800" u="none" cap="none" strike="noStrike">
                <a:solidFill>
                  <a:srgbClr val="0000FF"/>
                </a:solidFill>
                <a:latin typeface="BiauKai"/>
                <a:ea typeface="BiauKai"/>
                <a:cs typeface="BiauKai"/>
                <a:sym typeface="BiauKai"/>
              </a:rPr>
              <a:t>一、主席報告</a:t>
            </a:r>
            <a:br>
              <a:rPr b="1" i="0" lang="zh-TW" sz="4800" u="none" cap="none" strike="noStrike">
                <a:solidFill>
                  <a:srgbClr val="0000FF"/>
                </a:solidFill>
                <a:latin typeface="BiauKai"/>
                <a:ea typeface="BiauKai"/>
                <a:cs typeface="BiauKai"/>
                <a:sym typeface="BiauKai"/>
              </a:rPr>
            </a:br>
            <a:r>
              <a:rPr b="1" i="0" lang="zh-TW" sz="4800" u="none" cap="none" strike="noStrike">
                <a:solidFill>
                  <a:srgbClr val="0000FF"/>
                </a:solidFill>
                <a:latin typeface="BiauKai"/>
                <a:ea typeface="BiauKai"/>
                <a:cs typeface="BiauKai"/>
                <a:sym typeface="BiauKai"/>
              </a:rPr>
              <a:t>二、各處室業務宣導</a:t>
            </a:r>
            <a:br>
              <a:rPr b="1" i="0" lang="zh-TW" sz="4800" u="none" cap="none" strike="noStrike">
                <a:solidFill>
                  <a:srgbClr val="0000FF"/>
                </a:solidFill>
                <a:latin typeface="BiauKai"/>
                <a:ea typeface="BiauKai"/>
                <a:cs typeface="BiauKai"/>
                <a:sym typeface="BiauKai"/>
              </a:rPr>
            </a:br>
            <a:r>
              <a:rPr b="1" i="0" lang="zh-TW" sz="4800" u="none" cap="none" strike="noStrike">
                <a:solidFill>
                  <a:srgbClr val="0000FF"/>
                </a:solidFill>
                <a:latin typeface="BiauKai"/>
                <a:ea typeface="BiauKai"/>
                <a:cs typeface="BiauKai"/>
                <a:sym typeface="BiauKai"/>
              </a:rPr>
              <a:t>三、臨時動議</a:t>
            </a:r>
            <a:endParaRPr b="1" i="0" sz="4800" u="none" cap="none" strike="noStrike">
              <a:solidFill>
                <a:srgbClr val="0000FF"/>
              </a:solidFill>
              <a:latin typeface="BiauKai"/>
              <a:ea typeface="BiauKai"/>
              <a:cs typeface="BiauKai"/>
              <a:sym typeface="BiauKai"/>
            </a:endParaRPr>
          </a:p>
          <a:p>
            <a:pPr indent="0" lvl="0" marL="0" marR="0" rtl="0" algn="l">
              <a:lnSpc>
                <a:spcPct val="100000"/>
              </a:lnSpc>
              <a:spcBef>
                <a:spcPts val="0"/>
              </a:spcBef>
              <a:spcAft>
                <a:spcPts val="0"/>
              </a:spcAft>
              <a:buClr>
                <a:srgbClr val="000000"/>
              </a:buClr>
              <a:buSzPts val="4800"/>
              <a:buFont typeface="Arial"/>
              <a:buNone/>
            </a:pPr>
            <a:r>
              <a:rPr b="1" i="0" lang="zh-TW" sz="4800" u="none" cap="none" strike="noStrike">
                <a:solidFill>
                  <a:srgbClr val="0000FF"/>
                </a:solidFill>
                <a:latin typeface="BiauKai"/>
                <a:ea typeface="BiauKai"/>
                <a:cs typeface="BiauKai"/>
                <a:sym typeface="BiauKai"/>
              </a:rPr>
              <a:t>四、散會</a:t>
            </a:r>
            <a:endParaRPr b="0" i="0" sz="4800" u="none" cap="none" strike="noStrike">
              <a:solidFill>
                <a:schemeClr val="dk1"/>
              </a:solidFill>
              <a:latin typeface="Arial"/>
              <a:ea typeface="Arial"/>
              <a:cs typeface="Arial"/>
              <a:sym typeface="Arial"/>
            </a:endParaRPr>
          </a:p>
        </p:txBody>
      </p:sp>
      <p:sp>
        <p:nvSpPr>
          <p:cNvPr id="97" name="Google Shape;97;p2"/>
          <p:cNvSpPr txBox="1"/>
          <p:nvPr/>
        </p:nvSpPr>
        <p:spPr>
          <a:xfrm>
            <a:off x="1619672" y="592813"/>
            <a:ext cx="6336704" cy="12926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6000"/>
              <a:buFont typeface="Arial"/>
              <a:buNone/>
            </a:pPr>
            <a:r>
              <a:rPr b="1" i="0" lang="zh-TW" sz="6000" u="none" cap="none" strike="noStrike">
                <a:solidFill>
                  <a:srgbClr val="7030A0"/>
                </a:solidFill>
                <a:latin typeface="BiauKai"/>
                <a:ea typeface="BiauKai"/>
                <a:cs typeface="BiauKai"/>
                <a:sym typeface="BiauKai"/>
              </a:rPr>
              <a:t>  專任教師會報</a:t>
            </a:r>
            <a:br>
              <a:rPr b="1" i="0" lang="zh-TW" sz="6000" u="none" cap="none" strike="noStrike">
                <a:solidFill>
                  <a:srgbClr val="7030A0"/>
                </a:solidFill>
                <a:latin typeface="BiauKai"/>
                <a:ea typeface="BiauKai"/>
                <a:cs typeface="BiauKai"/>
                <a:sym typeface="BiauKai"/>
              </a:rPr>
            </a:br>
            <a:endParaRPr b="0" i="0" sz="1800" u="none" cap="none" strike="noStrike">
              <a:solidFill>
                <a:srgbClr val="7030A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1" name="Shape 101"/>
        <p:cNvGrpSpPr/>
        <p:nvPr/>
      </p:nvGrpSpPr>
      <p:grpSpPr>
        <a:xfrm>
          <a:off x="0" y="0"/>
          <a:ext cx="0" cy="0"/>
          <a:chOff x="0" y="0"/>
          <a:chExt cx="0" cy="0"/>
        </a:xfrm>
      </p:grpSpPr>
      <p:sp>
        <p:nvSpPr>
          <p:cNvPr id="102" name="Google Shape;102;gec92ab26d3_0_5"/>
          <p:cNvSpPr txBox="1"/>
          <p:nvPr>
            <p:ph type="ctrTitle"/>
          </p:nvPr>
        </p:nvSpPr>
        <p:spPr>
          <a:xfrm>
            <a:off x="685793" y="532648"/>
            <a:ext cx="7772400" cy="1521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b="1" lang="zh-TW" sz="6600">
                <a:solidFill>
                  <a:srgbClr val="0000FF"/>
                </a:solidFill>
                <a:latin typeface="BiauKai"/>
                <a:ea typeface="BiauKai"/>
                <a:cs typeface="BiauKai"/>
                <a:sym typeface="BiauKai"/>
              </a:rPr>
              <a:t>停課不停學</a:t>
            </a:r>
            <a:endParaRPr b="1" sz="6600">
              <a:solidFill>
                <a:srgbClr val="0000FF"/>
              </a:solidFill>
              <a:latin typeface="BiauKai"/>
              <a:ea typeface="BiauKai"/>
              <a:cs typeface="BiauKai"/>
              <a:sym typeface="BiauKai"/>
            </a:endParaRPr>
          </a:p>
        </p:txBody>
      </p:sp>
      <p:sp>
        <p:nvSpPr>
          <p:cNvPr id="103" name="Google Shape;103;gec92ab26d3_0_5"/>
          <p:cNvSpPr txBox="1"/>
          <p:nvPr>
            <p:ph idx="1" type="subTitle"/>
          </p:nvPr>
        </p:nvSpPr>
        <p:spPr>
          <a:xfrm>
            <a:off x="1090675" y="2011775"/>
            <a:ext cx="6937200" cy="3054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E35C06"/>
              </a:buClr>
              <a:buSzPts val="4400"/>
              <a:buNone/>
            </a:pPr>
            <a:r>
              <a:rPr b="1" lang="zh-TW" sz="4400">
                <a:solidFill>
                  <a:srgbClr val="3F3F3F"/>
                </a:solidFill>
                <a:latin typeface="Times New Roman"/>
                <a:ea typeface="Times New Roman"/>
                <a:cs typeface="Times New Roman"/>
                <a:sym typeface="Times New Roman"/>
              </a:rPr>
              <a:t>因應疫情變化，老師隨時都要有遠距教學的心理準備，請記得複習一下線上教材使用及確認自己於校網/停課不停學專區視訊代碼可否正常登入</a:t>
            </a:r>
            <a:r>
              <a:rPr b="1" lang="zh-TW" sz="4400">
                <a:solidFill>
                  <a:srgbClr val="E35C06"/>
                </a:solidFill>
                <a:latin typeface="Times New Roman"/>
                <a:ea typeface="Times New Roman"/>
                <a:cs typeface="Times New Roman"/>
                <a:sym typeface="Times New Roman"/>
              </a:rPr>
              <a:t>。</a:t>
            </a:r>
            <a:endParaRPr b="1" sz="4400">
              <a:solidFill>
                <a:srgbClr val="E35C06"/>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zh-TW"/>
              <a:t>教師請假課務代理</a:t>
            </a:r>
            <a:endParaRPr/>
          </a:p>
        </p:txBody>
      </p:sp>
      <p:sp>
        <p:nvSpPr>
          <p:cNvPr id="109" name="Google Shape;109;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p>
            <a:pPr indent="-342900" lvl="0" marL="457200" rtl="0" algn="l">
              <a:lnSpc>
                <a:spcPct val="100000"/>
              </a:lnSpc>
              <a:spcBef>
                <a:spcPts val="360"/>
              </a:spcBef>
              <a:spcAft>
                <a:spcPts val="0"/>
              </a:spcAft>
              <a:buClr>
                <a:schemeClr val="dk1"/>
              </a:buClr>
              <a:buSzPts val="1800"/>
              <a:buChar char="•"/>
            </a:pPr>
            <a:r>
              <a:rPr lang="zh-TW" sz="2800"/>
              <a:t>新北市新埔國民中學教師請假課務代理實施辦法</a:t>
            </a:r>
            <a:endParaRPr sz="2800"/>
          </a:p>
          <a:p>
            <a:pPr indent="-342900" lvl="0" marL="457200" rtl="0" algn="l">
              <a:lnSpc>
                <a:spcPct val="100000"/>
              </a:lnSpc>
              <a:spcBef>
                <a:spcPts val="360"/>
              </a:spcBef>
              <a:spcAft>
                <a:spcPts val="0"/>
              </a:spcAft>
              <a:buClr>
                <a:schemeClr val="dk1"/>
              </a:buClr>
              <a:buSzPts val="1800"/>
              <a:buChar char="•"/>
            </a:pPr>
            <a:r>
              <a:rPr lang="zh-TW" sz="2800"/>
              <a:t>(六)請假程序：需同時完成線上請假及紙本課或處理</a:t>
            </a:r>
            <a:endParaRPr sz="2800"/>
          </a:p>
          <a:p>
            <a:pPr indent="-342900" lvl="0" marL="457200" rtl="0" algn="l">
              <a:lnSpc>
                <a:spcPct val="100000"/>
              </a:lnSpc>
              <a:spcBef>
                <a:spcPts val="360"/>
              </a:spcBef>
              <a:spcAft>
                <a:spcPts val="0"/>
              </a:spcAft>
              <a:buClr>
                <a:schemeClr val="dk1"/>
              </a:buClr>
              <a:buSzPts val="1800"/>
              <a:buChar char="•"/>
            </a:pPr>
            <a:r>
              <a:rPr lang="zh-TW" sz="2800"/>
              <a:t> 1. 線上：到校務行政系統填寫請假單，若有導護，請知會生教組長〈導護〉知會職務代理人；知會教務處    人事室核准   校長室核准。 </a:t>
            </a:r>
            <a:endParaRPr sz="2800"/>
          </a:p>
          <a:p>
            <a:pPr indent="-342900" lvl="0" marL="457200" rtl="0" algn="l">
              <a:lnSpc>
                <a:spcPct val="100000"/>
              </a:lnSpc>
              <a:spcBef>
                <a:spcPts val="360"/>
              </a:spcBef>
              <a:spcAft>
                <a:spcPts val="0"/>
              </a:spcAft>
              <a:buClr>
                <a:schemeClr val="dk1"/>
              </a:buClr>
              <a:buSzPts val="1800"/>
              <a:buChar char="•"/>
            </a:pPr>
            <a:r>
              <a:rPr lang="zh-TW" sz="2800"/>
              <a:t>2. 紙本：課務請到教務處填寫「調、代課單」，並完成課務代理人簽名，並記得通知代理人及班級。</a:t>
            </a:r>
            <a:endParaRPr/>
          </a:p>
        </p:txBody>
      </p:sp>
      <p:sp>
        <p:nvSpPr>
          <p:cNvPr id="110" name="Google Shape;110;p4"/>
          <p:cNvSpPr/>
          <p:nvPr/>
        </p:nvSpPr>
        <p:spPr>
          <a:xfrm>
            <a:off x="803081" y="3644520"/>
            <a:ext cx="190832" cy="198783"/>
          </a:xfrm>
          <a:prstGeom prst="rightArrow">
            <a:avLst>
              <a:gd fmla="val 50000" name="adj1"/>
              <a:gd fmla="val 50000" name="adj2"/>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1" name="Google Shape;111;p4"/>
          <p:cNvSpPr/>
          <p:nvPr/>
        </p:nvSpPr>
        <p:spPr>
          <a:xfrm>
            <a:off x="4527634" y="3972887"/>
            <a:ext cx="190800" cy="198900"/>
          </a:xfrm>
          <a:prstGeom prst="rightArrow">
            <a:avLst>
              <a:gd fmla="val 50000" name="adj1"/>
              <a:gd fmla="val 50000" name="adj2"/>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2" name="Google Shape;112;p4"/>
          <p:cNvSpPr/>
          <p:nvPr/>
        </p:nvSpPr>
        <p:spPr>
          <a:xfrm>
            <a:off x="2476803" y="3998062"/>
            <a:ext cx="190800" cy="198900"/>
          </a:xfrm>
          <a:prstGeom prst="rightArrow">
            <a:avLst>
              <a:gd fmla="val 50000" name="adj1"/>
              <a:gd fmla="val 50000" name="adj2"/>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3" name="Google Shape;113;p4"/>
          <p:cNvSpPr/>
          <p:nvPr/>
        </p:nvSpPr>
        <p:spPr>
          <a:xfrm>
            <a:off x="7784669" y="3538425"/>
            <a:ext cx="276900" cy="198900"/>
          </a:xfrm>
          <a:prstGeom prst="rightArrow">
            <a:avLst>
              <a:gd fmla="val 50000" name="adj1"/>
              <a:gd fmla="val 50000" name="adj2"/>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4" name="Google Shape;114;p4"/>
          <p:cNvSpPr/>
          <p:nvPr/>
        </p:nvSpPr>
        <p:spPr>
          <a:xfrm>
            <a:off x="5076790" y="3538414"/>
            <a:ext cx="190800" cy="198900"/>
          </a:xfrm>
          <a:prstGeom prst="rightArrow">
            <a:avLst>
              <a:gd fmla="val 50000" name="adj1"/>
              <a:gd fmla="val 50000" name="adj2"/>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3"/>
          <p:cNvSpPr txBox="1"/>
          <p:nvPr>
            <p:ph type="title"/>
          </p:nvPr>
        </p:nvSpPr>
        <p:spPr>
          <a:xfrm>
            <a:off x="442920" y="18864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b="1" lang="zh-TW">
                <a:solidFill>
                  <a:schemeClr val="lt1"/>
                </a:solidFill>
                <a:latin typeface="BiauKai"/>
                <a:ea typeface="BiauKai"/>
                <a:cs typeface="BiauKai"/>
                <a:sym typeface="BiauKai"/>
              </a:rPr>
              <a:t>第八節課輔</a:t>
            </a:r>
            <a:endParaRPr b="1">
              <a:solidFill>
                <a:schemeClr val="lt1"/>
              </a:solidFill>
              <a:latin typeface="BiauKai"/>
              <a:ea typeface="BiauKai"/>
              <a:cs typeface="BiauKai"/>
              <a:sym typeface="BiauKai"/>
            </a:endParaRPr>
          </a:p>
        </p:txBody>
      </p:sp>
      <p:sp>
        <p:nvSpPr>
          <p:cNvPr id="120" name="Google Shape;120;p3"/>
          <p:cNvSpPr/>
          <p:nvPr/>
        </p:nvSpPr>
        <p:spPr>
          <a:xfrm>
            <a:off x="120213" y="116632"/>
            <a:ext cx="2160240" cy="1224136"/>
          </a:xfrm>
          <a:prstGeom prst="flowChartPunchedTape">
            <a:avLst/>
          </a:prstGeom>
          <a:solidFill>
            <a:schemeClr val="lt1"/>
          </a:solidFill>
          <a:ln cap="flat" cmpd="sng" w="254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教學組</a:t>
            </a:r>
            <a:endParaRPr b="1" i="0" sz="3600" u="none" cap="none" strike="noStrike">
              <a:solidFill>
                <a:srgbClr val="FC7876"/>
              </a:solidFill>
              <a:latin typeface="BiauKai"/>
              <a:ea typeface="BiauKai"/>
              <a:cs typeface="BiauKai"/>
              <a:sym typeface="BiauKai"/>
            </a:endParaRPr>
          </a:p>
        </p:txBody>
      </p:sp>
      <p:sp>
        <p:nvSpPr>
          <p:cNvPr id="121" name="Google Shape;121;p3"/>
          <p:cNvSpPr txBox="1"/>
          <p:nvPr/>
        </p:nvSpPr>
        <p:spPr>
          <a:xfrm>
            <a:off x="296100" y="2084704"/>
            <a:ext cx="8847900" cy="4053377"/>
          </a:xfrm>
          <a:prstGeom prst="rect">
            <a:avLst/>
          </a:prstGeom>
          <a:noFill/>
          <a:ln>
            <a:noFill/>
          </a:ln>
        </p:spPr>
        <p:txBody>
          <a:bodyPr anchorCtr="0" anchor="t" bIns="45700" lIns="91425" spcFirstLastPara="1" rIns="91425" wrap="square" tIns="45700">
            <a:spAutoFit/>
          </a:bodyPr>
          <a:lstStyle/>
          <a:p>
            <a:pPr indent="0" lvl="0" marL="0" marR="0" rtl="0" algn="l">
              <a:lnSpc>
                <a:spcPct val="130000"/>
              </a:lnSpc>
              <a:spcBef>
                <a:spcPts val="0"/>
              </a:spcBef>
              <a:spcAft>
                <a:spcPts val="0"/>
              </a:spcAft>
              <a:buClr>
                <a:schemeClr val="dk1"/>
              </a:buClr>
              <a:buSzPts val="1100"/>
              <a:buFont typeface="Arial"/>
              <a:buNone/>
            </a:pPr>
            <a:r>
              <a:rPr b="1" i="0" lang="zh-TW" sz="3000" u="none" cap="none" strike="noStrike">
                <a:solidFill>
                  <a:schemeClr val="dk1"/>
                </a:solidFill>
                <a:latin typeface="Arial"/>
                <a:ea typeface="Arial"/>
                <a:cs typeface="Arial"/>
                <a:sym typeface="Arial"/>
              </a:rPr>
              <a:t>◆實施日期：</a:t>
            </a:r>
            <a:endParaRPr b="1" i="0" sz="3000" u="none" cap="none" strike="noStrike">
              <a:solidFill>
                <a:schemeClr val="dk1"/>
              </a:solidFill>
              <a:latin typeface="Arial"/>
              <a:ea typeface="Arial"/>
              <a:cs typeface="Arial"/>
              <a:sym typeface="Arial"/>
            </a:endParaRPr>
          </a:p>
          <a:p>
            <a:pPr indent="0" lvl="0" marL="0" marR="0" rtl="0" algn="l">
              <a:lnSpc>
                <a:spcPct val="130000"/>
              </a:lnSpc>
              <a:spcBef>
                <a:spcPts val="0"/>
              </a:spcBef>
              <a:spcAft>
                <a:spcPts val="0"/>
              </a:spcAft>
              <a:buClr>
                <a:schemeClr val="dk1"/>
              </a:buClr>
              <a:buSzPts val="1100"/>
              <a:buFont typeface="Arial"/>
              <a:buNone/>
            </a:pPr>
            <a:r>
              <a:rPr b="1" i="0" lang="zh-TW" sz="3000" u="none" cap="none" strike="noStrike">
                <a:solidFill>
                  <a:schemeClr val="dk1"/>
                </a:solidFill>
                <a:latin typeface="Arial"/>
                <a:ea typeface="Arial"/>
                <a:cs typeface="Arial"/>
                <a:sym typeface="Arial"/>
              </a:rPr>
              <a:t>七八111</a:t>
            </a:r>
            <a:r>
              <a:rPr b="0" i="0" lang="zh-TW" sz="3000" u="none" cap="none" strike="noStrike">
                <a:solidFill>
                  <a:schemeClr val="dk1"/>
                </a:solidFill>
                <a:latin typeface="Arial"/>
                <a:ea typeface="Arial"/>
                <a:cs typeface="Arial"/>
                <a:sym typeface="Arial"/>
              </a:rPr>
              <a:t>年</a:t>
            </a:r>
            <a:r>
              <a:rPr b="1" i="0" lang="zh-TW" sz="3000" u="none" cap="none" strike="noStrike">
                <a:solidFill>
                  <a:schemeClr val="dk1"/>
                </a:solidFill>
                <a:latin typeface="Arial"/>
                <a:ea typeface="Arial"/>
                <a:cs typeface="Arial"/>
                <a:sym typeface="Arial"/>
              </a:rPr>
              <a:t>9</a:t>
            </a:r>
            <a:r>
              <a:rPr b="0" i="0" lang="zh-TW" sz="3000" u="none" cap="none" strike="noStrike">
                <a:solidFill>
                  <a:schemeClr val="dk1"/>
                </a:solidFill>
                <a:latin typeface="Arial"/>
                <a:ea typeface="Arial"/>
                <a:cs typeface="Arial"/>
                <a:sym typeface="Arial"/>
              </a:rPr>
              <a:t>月</a:t>
            </a:r>
            <a:r>
              <a:rPr b="1" i="0" lang="zh-TW" sz="3000" u="none" cap="none" strike="noStrike">
                <a:solidFill>
                  <a:schemeClr val="dk1"/>
                </a:solidFill>
                <a:latin typeface="Arial"/>
                <a:ea typeface="Arial"/>
                <a:cs typeface="Arial"/>
                <a:sym typeface="Arial"/>
              </a:rPr>
              <a:t>12日</a:t>
            </a:r>
            <a:r>
              <a:rPr b="0" i="0" lang="zh-TW" sz="3000" u="none" cap="none" strike="noStrike">
                <a:solidFill>
                  <a:schemeClr val="dk1"/>
                </a:solidFill>
                <a:latin typeface="Arial"/>
                <a:ea typeface="Arial"/>
                <a:cs typeface="Arial"/>
                <a:sym typeface="Arial"/>
              </a:rPr>
              <a:t>（一）至</a:t>
            </a:r>
            <a:r>
              <a:rPr b="1" i="0" lang="zh-TW" sz="3000" u="none" cap="none" strike="noStrike">
                <a:solidFill>
                  <a:schemeClr val="dk1"/>
                </a:solidFill>
                <a:latin typeface="Arial"/>
                <a:ea typeface="Arial"/>
                <a:cs typeface="Arial"/>
                <a:sym typeface="Arial"/>
              </a:rPr>
              <a:t>112</a:t>
            </a:r>
            <a:r>
              <a:rPr b="0" i="0" lang="zh-TW" sz="3000" u="none" cap="none" strike="noStrike">
                <a:solidFill>
                  <a:schemeClr val="dk1"/>
                </a:solidFill>
                <a:latin typeface="Arial"/>
                <a:ea typeface="Arial"/>
                <a:cs typeface="Arial"/>
                <a:sym typeface="Arial"/>
              </a:rPr>
              <a:t>年</a:t>
            </a:r>
            <a:r>
              <a:rPr b="1" i="0" lang="zh-TW" sz="3000" u="none" cap="none" strike="noStrike">
                <a:solidFill>
                  <a:schemeClr val="dk1"/>
                </a:solidFill>
                <a:latin typeface="Arial"/>
                <a:ea typeface="Arial"/>
                <a:cs typeface="Arial"/>
                <a:sym typeface="Arial"/>
              </a:rPr>
              <a:t>1</a:t>
            </a:r>
            <a:r>
              <a:rPr b="0" i="0" lang="zh-TW" sz="3000" u="none" cap="none" strike="noStrike">
                <a:solidFill>
                  <a:schemeClr val="dk1"/>
                </a:solidFill>
                <a:latin typeface="Arial"/>
                <a:ea typeface="Arial"/>
                <a:cs typeface="Arial"/>
                <a:sym typeface="Arial"/>
              </a:rPr>
              <a:t>月</a:t>
            </a:r>
            <a:r>
              <a:rPr b="1" i="0" lang="zh-TW" sz="3000" u="none" cap="none" strike="noStrike">
                <a:solidFill>
                  <a:schemeClr val="dk1"/>
                </a:solidFill>
                <a:latin typeface="Arial"/>
                <a:ea typeface="Arial"/>
                <a:cs typeface="Arial"/>
                <a:sym typeface="Arial"/>
              </a:rPr>
              <a:t>13</a:t>
            </a:r>
            <a:r>
              <a:rPr b="0" i="0" lang="zh-TW" sz="3000" u="none" cap="none" strike="noStrike">
                <a:solidFill>
                  <a:schemeClr val="dk1"/>
                </a:solidFill>
                <a:latin typeface="Arial"/>
                <a:ea typeface="Arial"/>
                <a:cs typeface="Arial"/>
                <a:sym typeface="Arial"/>
              </a:rPr>
              <a:t>日(五)</a:t>
            </a:r>
            <a:endParaRPr b="0" i="0" sz="3000" u="none" cap="none" strike="noStrike">
              <a:solidFill>
                <a:schemeClr val="dk1"/>
              </a:solidFill>
              <a:latin typeface="Arial"/>
              <a:ea typeface="Arial"/>
              <a:cs typeface="Arial"/>
              <a:sym typeface="Arial"/>
            </a:endParaRPr>
          </a:p>
          <a:p>
            <a:pPr indent="0" lvl="0" marL="0" marR="0" rtl="0" algn="l">
              <a:lnSpc>
                <a:spcPct val="130000"/>
              </a:lnSpc>
              <a:spcBef>
                <a:spcPts val="0"/>
              </a:spcBef>
              <a:spcAft>
                <a:spcPts val="0"/>
              </a:spcAft>
              <a:buNone/>
            </a:pPr>
            <a:r>
              <a:rPr b="1" i="0" lang="zh-TW" sz="3000" u="none" cap="none" strike="noStrike">
                <a:solidFill>
                  <a:schemeClr val="dk1"/>
                </a:solidFill>
                <a:latin typeface="Arial"/>
                <a:ea typeface="Arial"/>
                <a:cs typeface="Arial"/>
                <a:sym typeface="Arial"/>
              </a:rPr>
              <a:t>九年級111年9月5日(一)</a:t>
            </a:r>
            <a:r>
              <a:rPr b="1" i="0" lang="zh-TW" sz="2800" u="none" cap="none" strike="noStrike">
                <a:solidFill>
                  <a:schemeClr val="dk1"/>
                </a:solidFill>
                <a:latin typeface="Arial"/>
                <a:ea typeface="Arial"/>
                <a:cs typeface="Arial"/>
                <a:sym typeface="Arial"/>
              </a:rPr>
              <a:t>至112年1月13日(五)</a:t>
            </a:r>
            <a:endParaRPr b="1" i="0" sz="2800" u="none" cap="none" strike="noStrike">
              <a:solidFill>
                <a:schemeClr val="dk1"/>
              </a:solidFill>
              <a:latin typeface="Arial"/>
              <a:ea typeface="Arial"/>
              <a:cs typeface="Arial"/>
              <a:sym typeface="Arial"/>
            </a:endParaRPr>
          </a:p>
          <a:p>
            <a:pPr indent="0" lvl="0" marL="0" marR="0" rtl="0" algn="l">
              <a:lnSpc>
                <a:spcPct val="130000"/>
              </a:lnSpc>
              <a:spcBef>
                <a:spcPts val="0"/>
              </a:spcBef>
              <a:spcAft>
                <a:spcPts val="0"/>
              </a:spcAft>
              <a:buClr>
                <a:schemeClr val="dk1"/>
              </a:buClr>
              <a:buSzPts val="1100"/>
              <a:buFont typeface="Arial"/>
              <a:buNone/>
            </a:pPr>
            <a:r>
              <a:t/>
            </a:r>
            <a:endParaRPr b="1" i="0" sz="2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1800"/>
              </a:spcBef>
              <a:spcAft>
                <a:spcPts val="0"/>
              </a:spcAft>
              <a:buClr>
                <a:srgbClr val="000000"/>
              </a:buClr>
              <a:buSzPts val="2800"/>
              <a:buFont typeface="Arial"/>
              <a:buNone/>
            </a:pPr>
            <a:r>
              <a:rPr b="1" i="0" lang="zh-TW" sz="2800" u="none" cap="none" strike="noStrike">
                <a:solidFill>
                  <a:srgbClr val="0000FF"/>
                </a:solidFill>
                <a:latin typeface="Times New Roman"/>
                <a:ea typeface="Times New Roman"/>
                <a:cs typeface="Times New Roman"/>
                <a:sym typeface="Times New Roman"/>
              </a:rPr>
              <a:t>      </a:t>
            </a:r>
            <a:r>
              <a:rPr b="1" i="0" lang="zh-TW" sz="2800" u="none" cap="none" strike="noStrike">
                <a:solidFill>
                  <a:srgbClr val="FF0000"/>
                </a:solidFill>
                <a:latin typeface="Times New Roman"/>
                <a:ea typeface="Times New Roman"/>
                <a:cs typeface="Times New Roman"/>
                <a:sym typeface="Times New Roman"/>
              </a:rPr>
              <a:t>⮚</a:t>
            </a:r>
            <a:r>
              <a:rPr b="1" i="0" lang="zh-TW" sz="2800" u="none" cap="none" strike="noStrike">
                <a:solidFill>
                  <a:srgbClr val="0000FF"/>
                </a:solidFill>
                <a:latin typeface="Times New Roman"/>
                <a:ea typeface="Times New Roman"/>
                <a:cs typeface="Times New Roman"/>
                <a:sym typeface="Times New Roman"/>
              </a:rPr>
              <a:t>感謝任課教師給予的協助；</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1800"/>
              </a:spcBef>
              <a:spcAft>
                <a:spcPts val="0"/>
              </a:spcAft>
              <a:buClr>
                <a:srgbClr val="000000"/>
              </a:buClr>
              <a:buSzPts val="2800"/>
              <a:buFont typeface="Arial"/>
              <a:buNone/>
            </a:pPr>
            <a:r>
              <a:rPr b="1" i="0" lang="zh-TW" sz="2800" u="none" cap="none" strike="noStrike">
                <a:solidFill>
                  <a:srgbClr val="0000FF"/>
                </a:solidFill>
                <a:latin typeface="Times New Roman"/>
                <a:ea typeface="Times New Roman"/>
                <a:cs typeface="Times New Roman"/>
                <a:sym typeface="Times New Roman"/>
              </a:rPr>
              <a:t>           您為孩子們的付出，他們感受得到的！</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g94d8c0e553_1_1"/>
          <p:cNvSpPr txBox="1"/>
          <p:nvPr>
            <p:ph idx="1" type="body"/>
          </p:nvPr>
        </p:nvSpPr>
        <p:spPr>
          <a:xfrm>
            <a:off x="457200" y="1730950"/>
            <a:ext cx="8229600" cy="4849800"/>
          </a:xfrm>
          <a:prstGeom prst="rect">
            <a:avLst/>
          </a:prstGeom>
          <a:noFill/>
          <a:ln>
            <a:noFill/>
          </a:ln>
        </p:spPr>
        <p:txBody>
          <a:bodyPr anchorCtr="0" anchor="t" bIns="45700" lIns="91425" spcFirstLastPara="1" rIns="91425" wrap="square" tIns="45700">
            <a:noAutofit/>
          </a:bodyPr>
          <a:lstStyle/>
          <a:p>
            <a:pPr indent="0" lvl="0" marL="0" rtl="0" algn="l">
              <a:lnSpc>
                <a:spcPct val="125000"/>
              </a:lnSpc>
              <a:spcBef>
                <a:spcPts val="0"/>
              </a:spcBef>
              <a:spcAft>
                <a:spcPts val="0"/>
              </a:spcAft>
              <a:buClr>
                <a:schemeClr val="dk1"/>
              </a:buClr>
              <a:buSzPts val="1100"/>
              <a:buFont typeface="Arial"/>
              <a:buNone/>
            </a:pPr>
            <a:r>
              <a:rPr lang="zh-TW" sz="4700">
                <a:solidFill>
                  <a:srgbClr val="C00000"/>
                </a:solidFill>
                <a:latin typeface="Noto Sans Symbols"/>
                <a:ea typeface="Noto Sans Symbols"/>
                <a:cs typeface="Noto Sans Symbols"/>
                <a:sym typeface="Noto Sans Symbols"/>
              </a:rPr>
              <a:t>⮚</a:t>
            </a:r>
            <a:r>
              <a:rPr b="1" lang="zh-TW" sz="3800">
                <a:solidFill>
                  <a:srgbClr val="7030A0"/>
                </a:solidFill>
                <a:latin typeface="Arial"/>
                <a:ea typeface="Arial"/>
                <a:cs typeface="Arial"/>
                <a:sym typeface="Arial"/>
              </a:rPr>
              <a:t>九年級第一次複習考</a:t>
            </a:r>
            <a:endParaRPr b="1" sz="3800">
              <a:solidFill>
                <a:srgbClr val="7030A0"/>
              </a:solidFill>
              <a:latin typeface="Arial"/>
              <a:ea typeface="Arial"/>
              <a:cs typeface="Arial"/>
              <a:sym typeface="Arial"/>
            </a:endParaRPr>
          </a:p>
          <a:p>
            <a:pPr indent="0" lvl="0" marL="0" rtl="0" algn="l">
              <a:lnSpc>
                <a:spcPct val="161000"/>
              </a:lnSpc>
              <a:spcBef>
                <a:spcPts val="1800"/>
              </a:spcBef>
              <a:spcAft>
                <a:spcPts val="0"/>
              </a:spcAft>
              <a:buClr>
                <a:schemeClr val="dk1"/>
              </a:buClr>
              <a:buSzPts val="1100"/>
              <a:buFont typeface="Arial"/>
              <a:buNone/>
            </a:pPr>
            <a:r>
              <a:rPr b="1" lang="zh-TW">
                <a:latin typeface="Arial"/>
                <a:ea typeface="Arial"/>
                <a:cs typeface="Arial"/>
                <a:sym typeface="Arial"/>
              </a:rPr>
              <a:t>    訂於</a:t>
            </a:r>
            <a:r>
              <a:rPr b="1" lang="zh-TW">
                <a:solidFill>
                  <a:srgbClr val="FF0000"/>
                </a:solidFill>
                <a:latin typeface="Arial"/>
                <a:ea typeface="Arial"/>
                <a:cs typeface="Arial"/>
                <a:sym typeface="Arial"/>
              </a:rPr>
              <a:t>9/06(二)~9/07(三)</a:t>
            </a:r>
            <a:endParaRPr b="1">
              <a:solidFill>
                <a:srgbClr val="FF0000"/>
              </a:solidFill>
              <a:latin typeface="Arial"/>
              <a:ea typeface="Arial"/>
              <a:cs typeface="Arial"/>
              <a:sym typeface="Arial"/>
            </a:endParaRPr>
          </a:p>
          <a:p>
            <a:pPr indent="0" lvl="0" marL="0" rtl="0" algn="l">
              <a:lnSpc>
                <a:spcPct val="161000"/>
              </a:lnSpc>
              <a:spcBef>
                <a:spcPts val="1800"/>
              </a:spcBef>
              <a:spcAft>
                <a:spcPts val="0"/>
              </a:spcAft>
              <a:buClr>
                <a:schemeClr val="dk1"/>
              </a:buClr>
              <a:buSzPts val="1100"/>
              <a:buFont typeface="Arial"/>
              <a:buNone/>
            </a:pPr>
            <a:r>
              <a:rPr b="1" lang="zh-TW">
                <a:solidFill>
                  <a:srgbClr val="C00000"/>
                </a:solidFill>
                <a:latin typeface="Arial"/>
                <a:ea typeface="Arial"/>
                <a:cs typeface="Arial"/>
                <a:sym typeface="Arial"/>
              </a:rPr>
              <a:t> 	範圍:自然1、3冊，其它1~2冊，南一版</a:t>
            </a:r>
            <a:endParaRPr b="1">
              <a:solidFill>
                <a:srgbClr val="C00000"/>
              </a:solidFill>
              <a:latin typeface="Arial"/>
              <a:ea typeface="Arial"/>
              <a:cs typeface="Arial"/>
              <a:sym typeface="Arial"/>
            </a:endParaRPr>
          </a:p>
          <a:p>
            <a:pPr indent="0" lvl="0" marL="0" rtl="0" algn="l">
              <a:lnSpc>
                <a:spcPct val="161000"/>
              </a:lnSpc>
              <a:spcBef>
                <a:spcPts val="1800"/>
              </a:spcBef>
              <a:spcAft>
                <a:spcPts val="0"/>
              </a:spcAft>
              <a:buClr>
                <a:schemeClr val="dk1"/>
              </a:buClr>
              <a:buSzPts val="1100"/>
              <a:buFont typeface="Arial"/>
              <a:buNone/>
            </a:pPr>
            <a:r>
              <a:rPr b="1" lang="zh-TW">
                <a:solidFill>
                  <a:srgbClr val="C00000"/>
                </a:solidFill>
                <a:latin typeface="Arial"/>
                <a:ea typeface="Arial"/>
                <a:cs typeface="Arial"/>
                <a:sym typeface="Arial"/>
              </a:rPr>
              <a:t> 	考試時間:已經公布校網</a:t>
            </a:r>
            <a:endParaRPr b="1">
              <a:solidFill>
                <a:srgbClr val="C00000"/>
              </a:solidFill>
              <a:latin typeface="Arial"/>
              <a:ea typeface="Arial"/>
              <a:cs typeface="Arial"/>
              <a:sym typeface="Arial"/>
            </a:endParaRPr>
          </a:p>
          <a:p>
            <a:pPr indent="0" lvl="0" marL="0" rtl="0" algn="l">
              <a:lnSpc>
                <a:spcPct val="161000"/>
              </a:lnSpc>
              <a:spcBef>
                <a:spcPts val="1800"/>
              </a:spcBef>
              <a:spcAft>
                <a:spcPts val="0"/>
              </a:spcAft>
              <a:buClr>
                <a:schemeClr val="dk1"/>
              </a:buClr>
              <a:buSzPts val="1100"/>
              <a:buFont typeface="Arial"/>
              <a:buNone/>
            </a:pPr>
            <a:r>
              <a:t/>
            </a:r>
            <a:endParaRPr b="1">
              <a:latin typeface="Arial"/>
              <a:ea typeface="Arial"/>
              <a:cs typeface="Arial"/>
              <a:sym typeface="Arial"/>
            </a:endParaRPr>
          </a:p>
          <a:p>
            <a:pPr indent="0" lvl="0" marL="0" rtl="0" algn="l">
              <a:lnSpc>
                <a:spcPct val="100000"/>
              </a:lnSpc>
              <a:spcBef>
                <a:spcPts val="360"/>
              </a:spcBef>
              <a:spcAft>
                <a:spcPts val="0"/>
              </a:spcAft>
              <a:buSzPts val="1800"/>
              <a:buNone/>
            </a:pPr>
            <a:r>
              <a:t/>
            </a:r>
            <a:endParaRPr/>
          </a:p>
        </p:txBody>
      </p:sp>
      <p:sp>
        <p:nvSpPr>
          <p:cNvPr id="128" name="Google Shape;128;g94d8c0e553_1_1"/>
          <p:cNvSpPr/>
          <p:nvPr/>
        </p:nvSpPr>
        <p:spPr>
          <a:xfrm>
            <a:off x="0" y="0"/>
            <a:ext cx="2160240" cy="1224136"/>
          </a:xfrm>
          <a:prstGeom prst="flowChartPunchedTape">
            <a:avLst/>
          </a:prstGeom>
          <a:solidFill>
            <a:schemeClr val="lt1"/>
          </a:solidFill>
          <a:ln cap="flat" cmpd="sng" w="254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教學組</a:t>
            </a:r>
            <a:endParaRPr b="1" i="0" sz="3600" u="none" cap="none" strike="noStrike">
              <a:solidFill>
                <a:srgbClr val="FC7876"/>
              </a:solidFill>
              <a:latin typeface="BiauKai"/>
              <a:ea typeface="BiauKai"/>
              <a:cs typeface="BiauKai"/>
              <a:sym typeface="BiauKa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g94d8c0e553_1_9"/>
          <p:cNvSpPr txBox="1"/>
          <p:nvPr>
            <p:ph idx="1" type="body"/>
          </p:nvPr>
        </p:nvSpPr>
        <p:spPr>
          <a:xfrm>
            <a:off x="457200" y="1730950"/>
            <a:ext cx="8229600" cy="4849800"/>
          </a:xfrm>
          <a:prstGeom prst="rect">
            <a:avLst/>
          </a:prstGeom>
          <a:noFill/>
          <a:ln>
            <a:noFill/>
          </a:ln>
        </p:spPr>
        <p:txBody>
          <a:bodyPr anchorCtr="0" anchor="t" bIns="45700" lIns="91425" spcFirstLastPara="1" rIns="91425" wrap="square" tIns="45700">
            <a:noAutofit/>
          </a:bodyPr>
          <a:lstStyle/>
          <a:p>
            <a:pPr indent="0" lvl="0" marL="0" rtl="0" algn="l">
              <a:lnSpc>
                <a:spcPct val="125000"/>
              </a:lnSpc>
              <a:spcBef>
                <a:spcPts val="0"/>
              </a:spcBef>
              <a:spcAft>
                <a:spcPts val="0"/>
              </a:spcAft>
              <a:buSzPts val="1800"/>
              <a:buNone/>
            </a:pPr>
            <a:r>
              <a:rPr lang="zh-TW" sz="4700">
                <a:solidFill>
                  <a:srgbClr val="C00000"/>
                </a:solidFill>
                <a:latin typeface="Noto Sans Symbols"/>
                <a:ea typeface="Noto Sans Symbols"/>
                <a:cs typeface="Noto Sans Symbols"/>
                <a:sym typeface="Noto Sans Symbols"/>
              </a:rPr>
              <a:t>⮚</a:t>
            </a:r>
            <a:r>
              <a:rPr b="1" lang="zh-TW" sz="3800">
                <a:solidFill>
                  <a:srgbClr val="7030A0"/>
                </a:solidFill>
                <a:latin typeface="Arial"/>
                <a:ea typeface="Arial"/>
                <a:cs typeface="Arial"/>
                <a:sym typeface="Arial"/>
              </a:rPr>
              <a:t>九年級第二次複習考</a:t>
            </a:r>
            <a:endParaRPr b="1" sz="3800">
              <a:solidFill>
                <a:srgbClr val="7030A0"/>
              </a:solidFill>
              <a:latin typeface="Arial"/>
              <a:ea typeface="Arial"/>
              <a:cs typeface="Arial"/>
              <a:sym typeface="Arial"/>
            </a:endParaRPr>
          </a:p>
          <a:p>
            <a:pPr indent="0" lvl="0" marL="0" rtl="0" algn="l">
              <a:lnSpc>
                <a:spcPct val="161000"/>
              </a:lnSpc>
              <a:spcBef>
                <a:spcPts val="1800"/>
              </a:spcBef>
              <a:spcAft>
                <a:spcPts val="0"/>
              </a:spcAft>
              <a:buSzPts val="1800"/>
              <a:buNone/>
            </a:pPr>
            <a:r>
              <a:rPr b="1" lang="zh-TW">
                <a:latin typeface="Arial"/>
                <a:ea typeface="Arial"/>
                <a:cs typeface="Arial"/>
                <a:sym typeface="Arial"/>
              </a:rPr>
              <a:t>    訂於</a:t>
            </a:r>
            <a:r>
              <a:rPr b="1" lang="zh-TW">
                <a:solidFill>
                  <a:srgbClr val="FF0000"/>
                </a:solidFill>
                <a:latin typeface="Arial"/>
                <a:ea typeface="Arial"/>
                <a:cs typeface="Arial"/>
                <a:sym typeface="Arial"/>
              </a:rPr>
              <a:t>12/22(四)~12/23(五)</a:t>
            </a:r>
            <a:endParaRPr b="1">
              <a:solidFill>
                <a:srgbClr val="FF0000"/>
              </a:solidFill>
              <a:latin typeface="Arial"/>
              <a:ea typeface="Arial"/>
              <a:cs typeface="Arial"/>
              <a:sym typeface="Arial"/>
            </a:endParaRPr>
          </a:p>
          <a:p>
            <a:pPr indent="0" lvl="0" marL="0" rtl="0" algn="l">
              <a:lnSpc>
                <a:spcPct val="161000"/>
              </a:lnSpc>
              <a:spcBef>
                <a:spcPts val="1800"/>
              </a:spcBef>
              <a:spcAft>
                <a:spcPts val="0"/>
              </a:spcAft>
              <a:buSzPts val="1800"/>
              <a:buNone/>
            </a:pPr>
            <a:r>
              <a:rPr b="1" lang="zh-TW">
                <a:solidFill>
                  <a:srgbClr val="C00000"/>
                </a:solidFill>
                <a:latin typeface="Arial"/>
                <a:ea typeface="Arial"/>
                <a:cs typeface="Arial"/>
                <a:sym typeface="Arial"/>
              </a:rPr>
              <a:t> 	範圍:1~4冊翰林版</a:t>
            </a:r>
            <a:endParaRPr b="1">
              <a:solidFill>
                <a:srgbClr val="C00000"/>
              </a:solidFill>
              <a:latin typeface="Arial"/>
              <a:ea typeface="Arial"/>
              <a:cs typeface="Arial"/>
              <a:sym typeface="Arial"/>
            </a:endParaRPr>
          </a:p>
          <a:p>
            <a:pPr indent="0" lvl="0" marL="0" rtl="0" algn="l">
              <a:lnSpc>
                <a:spcPct val="161000"/>
              </a:lnSpc>
              <a:spcBef>
                <a:spcPts val="1800"/>
              </a:spcBef>
              <a:spcAft>
                <a:spcPts val="0"/>
              </a:spcAft>
              <a:buSzPts val="1800"/>
              <a:buNone/>
            </a:pPr>
            <a:r>
              <a:rPr b="1" lang="zh-TW">
                <a:solidFill>
                  <a:srgbClr val="C00000"/>
                </a:solidFill>
                <a:latin typeface="Arial"/>
                <a:ea typeface="Arial"/>
                <a:cs typeface="Arial"/>
                <a:sym typeface="Arial"/>
              </a:rPr>
              <a:t> 	考試時間:考前一週公布校網</a:t>
            </a:r>
            <a:endParaRPr b="1">
              <a:latin typeface="Arial"/>
              <a:ea typeface="Arial"/>
              <a:cs typeface="Arial"/>
              <a:sym typeface="Arial"/>
            </a:endParaRPr>
          </a:p>
          <a:p>
            <a:pPr indent="0" lvl="0" marL="0" rtl="0" algn="l">
              <a:lnSpc>
                <a:spcPct val="100000"/>
              </a:lnSpc>
              <a:spcBef>
                <a:spcPts val="360"/>
              </a:spcBef>
              <a:spcAft>
                <a:spcPts val="0"/>
              </a:spcAft>
              <a:buSzPts val="1800"/>
              <a:buNone/>
            </a:pPr>
            <a:r>
              <a:t/>
            </a:r>
            <a:endParaRPr/>
          </a:p>
        </p:txBody>
      </p:sp>
      <p:sp>
        <p:nvSpPr>
          <p:cNvPr id="135" name="Google Shape;135;g94d8c0e553_1_9"/>
          <p:cNvSpPr/>
          <p:nvPr/>
        </p:nvSpPr>
        <p:spPr>
          <a:xfrm>
            <a:off x="0" y="0"/>
            <a:ext cx="2160240" cy="1224136"/>
          </a:xfrm>
          <a:prstGeom prst="flowChartPunchedTape">
            <a:avLst/>
          </a:prstGeom>
          <a:solidFill>
            <a:schemeClr val="lt1"/>
          </a:solidFill>
          <a:ln cap="flat" cmpd="sng" w="254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教學組</a:t>
            </a:r>
            <a:endParaRPr b="1" i="0" sz="3600" u="none" cap="none" strike="noStrike">
              <a:solidFill>
                <a:srgbClr val="FC7876"/>
              </a:solidFill>
              <a:latin typeface="BiauKai"/>
              <a:ea typeface="BiauKai"/>
              <a:cs typeface="BiauKai"/>
              <a:sym typeface="BiauKa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g94d8c0e553_1_15"/>
          <p:cNvSpPr txBox="1"/>
          <p:nvPr>
            <p:ph idx="1" type="body"/>
          </p:nvPr>
        </p:nvSpPr>
        <p:spPr>
          <a:xfrm>
            <a:off x="457200" y="1730950"/>
            <a:ext cx="8229600" cy="4849800"/>
          </a:xfrm>
          <a:prstGeom prst="rect">
            <a:avLst/>
          </a:prstGeom>
          <a:noFill/>
          <a:ln>
            <a:noFill/>
          </a:ln>
        </p:spPr>
        <p:txBody>
          <a:bodyPr anchorCtr="0" anchor="t" bIns="45700" lIns="91425" spcFirstLastPara="1" rIns="91425" wrap="square" tIns="45700">
            <a:noAutofit/>
          </a:bodyPr>
          <a:lstStyle/>
          <a:p>
            <a:pPr indent="0" lvl="0" marL="0" rtl="0" algn="l">
              <a:lnSpc>
                <a:spcPct val="125000"/>
              </a:lnSpc>
              <a:spcBef>
                <a:spcPts val="0"/>
              </a:spcBef>
              <a:spcAft>
                <a:spcPts val="0"/>
              </a:spcAft>
              <a:buSzPts val="1800"/>
              <a:buNone/>
            </a:pPr>
            <a:r>
              <a:rPr lang="zh-TW" sz="4700">
                <a:solidFill>
                  <a:srgbClr val="C00000"/>
                </a:solidFill>
                <a:latin typeface="Noto Sans Symbols"/>
                <a:ea typeface="Noto Sans Symbols"/>
                <a:cs typeface="Noto Sans Symbols"/>
                <a:sym typeface="Noto Sans Symbols"/>
              </a:rPr>
              <a:t>⮚</a:t>
            </a:r>
            <a:r>
              <a:rPr b="1" lang="zh-TW" sz="3800">
                <a:solidFill>
                  <a:srgbClr val="7030A0"/>
                </a:solidFill>
                <a:latin typeface="Arial"/>
                <a:ea typeface="Arial"/>
                <a:cs typeface="Arial"/>
                <a:sym typeface="Arial"/>
              </a:rPr>
              <a:t>第一次段考</a:t>
            </a:r>
            <a:endParaRPr b="1" sz="3800">
              <a:solidFill>
                <a:srgbClr val="7030A0"/>
              </a:solidFill>
              <a:latin typeface="Arial"/>
              <a:ea typeface="Arial"/>
              <a:cs typeface="Arial"/>
              <a:sym typeface="Arial"/>
            </a:endParaRPr>
          </a:p>
          <a:p>
            <a:pPr indent="0" lvl="0" marL="0" rtl="0" algn="l">
              <a:lnSpc>
                <a:spcPct val="125000"/>
              </a:lnSpc>
              <a:spcBef>
                <a:spcPts val="0"/>
              </a:spcBef>
              <a:spcAft>
                <a:spcPts val="0"/>
              </a:spcAft>
              <a:buSzPts val="1800"/>
              <a:buNone/>
            </a:pPr>
            <a:r>
              <a:rPr b="1" lang="zh-TW">
                <a:latin typeface="Arial"/>
                <a:ea typeface="Arial"/>
                <a:cs typeface="Arial"/>
                <a:sym typeface="Arial"/>
              </a:rPr>
              <a:t>    訂於</a:t>
            </a:r>
            <a:r>
              <a:rPr b="1" lang="zh-TW">
                <a:solidFill>
                  <a:srgbClr val="FF0000"/>
                </a:solidFill>
                <a:latin typeface="Arial"/>
                <a:ea typeface="Arial"/>
                <a:cs typeface="Arial"/>
                <a:sym typeface="Arial"/>
              </a:rPr>
              <a:t>10/17(一)~10/18(二)</a:t>
            </a:r>
            <a:endParaRPr b="1">
              <a:solidFill>
                <a:srgbClr val="FF0000"/>
              </a:solidFill>
              <a:latin typeface="Arial"/>
              <a:ea typeface="Arial"/>
              <a:cs typeface="Arial"/>
              <a:sym typeface="Arial"/>
            </a:endParaRPr>
          </a:p>
          <a:p>
            <a:pPr indent="0" lvl="0" marL="0" rtl="0" algn="l">
              <a:lnSpc>
                <a:spcPct val="125000"/>
              </a:lnSpc>
              <a:spcBef>
                <a:spcPts val="0"/>
              </a:spcBef>
              <a:spcAft>
                <a:spcPts val="0"/>
              </a:spcAft>
              <a:buSzPts val="1800"/>
              <a:buNone/>
            </a:pPr>
            <a:r>
              <a:rPr b="1" lang="zh-TW">
                <a:solidFill>
                  <a:srgbClr val="C00000"/>
                </a:solidFill>
                <a:latin typeface="Arial"/>
                <a:ea typeface="Arial"/>
                <a:cs typeface="Arial"/>
                <a:sym typeface="Arial"/>
              </a:rPr>
              <a:t> 	</a:t>
            </a:r>
            <a:r>
              <a:rPr b="1" lang="zh-TW" sz="3800">
                <a:solidFill>
                  <a:srgbClr val="7030A0"/>
                </a:solidFill>
                <a:latin typeface="Arial"/>
                <a:ea typeface="Arial"/>
                <a:cs typeface="Arial"/>
                <a:sym typeface="Arial"/>
              </a:rPr>
              <a:t>第二次段考</a:t>
            </a:r>
            <a:endParaRPr b="1" sz="3800">
              <a:solidFill>
                <a:srgbClr val="7030A0"/>
              </a:solidFill>
              <a:latin typeface="Arial"/>
              <a:ea typeface="Arial"/>
              <a:cs typeface="Arial"/>
              <a:sym typeface="Arial"/>
            </a:endParaRPr>
          </a:p>
          <a:p>
            <a:pPr indent="0" lvl="0" marL="0" rtl="0" algn="l">
              <a:lnSpc>
                <a:spcPct val="125000"/>
              </a:lnSpc>
              <a:spcBef>
                <a:spcPts val="0"/>
              </a:spcBef>
              <a:spcAft>
                <a:spcPts val="0"/>
              </a:spcAft>
              <a:buSzPts val="1800"/>
              <a:buNone/>
            </a:pPr>
            <a:r>
              <a:rPr b="1" lang="zh-TW">
                <a:latin typeface="Arial"/>
                <a:ea typeface="Arial"/>
                <a:cs typeface="Arial"/>
                <a:sym typeface="Arial"/>
              </a:rPr>
              <a:t>    訂於</a:t>
            </a:r>
            <a:r>
              <a:rPr b="1" lang="zh-TW">
                <a:solidFill>
                  <a:srgbClr val="FF0000"/>
                </a:solidFill>
                <a:latin typeface="Arial"/>
                <a:ea typeface="Arial"/>
                <a:cs typeface="Arial"/>
                <a:sym typeface="Arial"/>
              </a:rPr>
              <a:t>12/1(四)~12/2(五)</a:t>
            </a:r>
            <a:endParaRPr b="1">
              <a:solidFill>
                <a:srgbClr val="FF0000"/>
              </a:solidFill>
              <a:latin typeface="Arial"/>
              <a:ea typeface="Arial"/>
              <a:cs typeface="Arial"/>
              <a:sym typeface="Arial"/>
            </a:endParaRPr>
          </a:p>
          <a:p>
            <a:pPr indent="0" lvl="0" marL="0" rtl="0" algn="l">
              <a:lnSpc>
                <a:spcPct val="125000"/>
              </a:lnSpc>
              <a:spcBef>
                <a:spcPts val="0"/>
              </a:spcBef>
              <a:spcAft>
                <a:spcPts val="0"/>
              </a:spcAft>
              <a:buSzPts val="1800"/>
              <a:buNone/>
            </a:pPr>
            <a:r>
              <a:rPr b="1" lang="zh-TW" sz="3800">
                <a:solidFill>
                  <a:srgbClr val="7030A0"/>
                </a:solidFill>
                <a:latin typeface="Arial"/>
                <a:ea typeface="Arial"/>
                <a:cs typeface="Arial"/>
                <a:sym typeface="Arial"/>
              </a:rPr>
              <a:t>   第三次段考</a:t>
            </a:r>
            <a:endParaRPr b="1" sz="3800">
              <a:solidFill>
                <a:srgbClr val="7030A0"/>
              </a:solidFill>
              <a:latin typeface="Arial"/>
              <a:ea typeface="Arial"/>
              <a:cs typeface="Arial"/>
              <a:sym typeface="Arial"/>
            </a:endParaRPr>
          </a:p>
          <a:p>
            <a:pPr indent="0" lvl="0" marL="0" rtl="0" algn="l">
              <a:lnSpc>
                <a:spcPct val="125000"/>
              </a:lnSpc>
              <a:spcBef>
                <a:spcPts val="0"/>
              </a:spcBef>
              <a:spcAft>
                <a:spcPts val="0"/>
              </a:spcAft>
              <a:buSzPts val="1800"/>
              <a:buNone/>
            </a:pPr>
            <a:r>
              <a:rPr b="1" lang="zh-TW">
                <a:latin typeface="Arial"/>
                <a:ea typeface="Arial"/>
                <a:cs typeface="Arial"/>
                <a:sym typeface="Arial"/>
              </a:rPr>
              <a:t>    訂於</a:t>
            </a:r>
            <a:r>
              <a:rPr b="1" lang="zh-TW">
                <a:solidFill>
                  <a:srgbClr val="FF0000"/>
                </a:solidFill>
                <a:latin typeface="Arial"/>
                <a:ea typeface="Arial"/>
                <a:cs typeface="Arial"/>
                <a:sym typeface="Arial"/>
              </a:rPr>
              <a:t>1/17(二)~1/18(三)</a:t>
            </a:r>
            <a:endParaRPr b="1" sz="3800">
              <a:solidFill>
                <a:srgbClr val="7030A0"/>
              </a:solidFill>
              <a:latin typeface="Arial"/>
              <a:ea typeface="Arial"/>
              <a:cs typeface="Arial"/>
              <a:sym typeface="Arial"/>
            </a:endParaRPr>
          </a:p>
          <a:p>
            <a:pPr indent="0" lvl="0" marL="0" rtl="0" algn="l">
              <a:lnSpc>
                <a:spcPct val="100000"/>
              </a:lnSpc>
              <a:spcBef>
                <a:spcPts val="360"/>
              </a:spcBef>
              <a:spcAft>
                <a:spcPts val="0"/>
              </a:spcAft>
              <a:buSzPts val="1800"/>
              <a:buNone/>
            </a:pPr>
            <a:r>
              <a:t/>
            </a:r>
            <a:endParaRPr/>
          </a:p>
        </p:txBody>
      </p:sp>
      <p:sp>
        <p:nvSpPr>
          <p:cNvPr id="142" name="Google Shape;142;g94d8c0e553_1_15"/>
          <p:cNvSpPr/>
          <p:nvPr/>
        </p:nvSpPr>
        <p:spPr>
          <a:xfrm>
            <a:off x="0" y="0"/>
            <a:ext cx="2160240" cy="1224136"/>
          </a:xfrm>
          <a:prstGeom prst="flowChartPunchedTape">
            <a:avLst/>
          </a:prstGeom>
          <a:solidFill>
            <a:schemeClr val="lt1"/>
          </a:solidFill>
          <a:ln cap="flat" cmpd="sng" w="254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教學組</a:t>
            </a:r>
            <a:endParaRPr b="1" i="0" sz="3600" u="none" cap="none" strike="noStrike">
              <a:solidFill>
                <a:srgbClr val="FC7876"/>
              </a:solidFill>
              <a:latin typeface="BiauKai"/>
              <a:ea typeface="BiauKai"/>
              <a:cs typeface="BiauKai"/>
              <a:sym typeface="BiauKa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5"/>
          <p:cNvSpPr txBox="1"/>
          <p:nvPr/>
        </p:nvSpPr>
        <p:spPr>
          <a:xfrm>
            <a:off x="2280453" y="393993"/>
            <a:ext cx="7056784" cy="669414"/>
          </a:xfrm>
          <a:prstGeom prst="rect">
            <a:avLst/>
          </a:prstGeom>
          <a:noFill/>
          <a:ln>
            <a:noFill/>
          </a:ln>
        </p:spPr>
        <p:txBody>
          <a:bodyPr anchorCtr="0" anchor="t" bIns="45700" lIns="91425" spcFirstLastPara="1" rIns="91425" wrap="square" tIns="45700">
            <a:spAutoFit/>
          </a:bodyPr>
          <a:lstStyle/>
          <a:p>
            <a:pPr indent="0" lvl="0" marL="0" marR="0" rtl="0" algn="l">
              <a:lnSpc>
                <a:spcPct val="102272"/>
              </a:lnSpc>
              <a:spcBef>
                <a:spcPts val="0"/>
              </a:spcBef>
              <a:spcAft>
                <a:spcPts val="0"/>
              </a:spcAft>
              <a:buClr>
                <a:srgbClr val="000000"/>
              </a:buClr>
              <a:buSzPts val="4400"/>
              <a:buFont typeface="Arial"/>
              <a:buNone/>
            </a:pPr>
            <a:r>
              <a:rPr b="1" i="0" lang="zh-TW" sz="4400" u="none" cap="none" strike="noStrike">
                <a:solidFill>
                  <a:schemeClr val="lt1"/>
                </a:solidFill>
                <a:latin typeface="Times New Roman"/>
                <a:ea typeface="Times New Roman"/>
                <a:cs typeface="Times New Roman"/>
                <a:sym typeface="Times New Roman"/>
              </a:rPr>
              <a:t>監考試卷袋封面書寫提醒</a:t>
            </a:r>
            <a:endParaRPr b="1" i="0" sz="4400" u="none" cap="none" strike="noStrike">
              <a:solidFill>
                <a:schemeClr val="lt1"/>
              </a:solidFill>
              <a:latin typeface="Times New Roman"/>
              <a:ea typeface="Times New Roman"/>
              <a:cs typeface="Times New Roman"/>
              <a:sym typeface="Times New Roman"/>
            </a:endParaRPr>
          </a:p>
        </p:txBody>
      </p:sp>
      <p:sp>
        <p:nvSpPr>
          <p:cNvPr id="149" name="Google Shape;149;p5"/>
          <p:cNvSpPr/>
          <p:nvPr/>
        </p:nvSpPr>
        <p:spPr>
          <a:xfrm>
            <a:off x="120213" y="116632"/>
            <a:ext cx="2160240" cy="1224136"/>
          </a:xfrm>
          <a:prstGeom prst="flowChartPunchedTape">
            <a:avLst/>
          </a:prstGeom>
          <a:solidFill>
            <a:schemeClr val="lt1"/>
          </a:solidFill>
          <a:ln cap="flat" cmpd="sng" w="254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教學組</a:t>
            </a:r>
            <a:endParaRPr b="1" i="0" sz="3600" u="none" cap="none" strike="noStrike">
              <a:solidFill>
                <a:srgbClr val="FC7876"/>
              </a:solidFill>
              <a:latin typeface="BiauKai"/>
              <a:ea typeface="BiauKai"/>
              <a:cs typeface="BiauKai"/>
              <a:sym typeface="BiauKai"/>
            </a:endParaRPr>
          </a:p>
        </p:txBody>
      </p:sp>
      <p:sp>
        <p:nvSpPr>
          <p:cNvPr id="150" name="Google Shape;150;p5"/>
          <p:cNvSpPr txBox="1"/>
          <p:nvPr/>
        </p:nvSpPr>
        <p:spPr>
          <a:xfrm>
            <a:off x="1200333" y="1772816"/>
            <a:ext cx="7416824"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zh-TW" sz="2800" u="none" cap="none" strike="noStrike">
                <a:solidFill>
                  <a:srgbClr val="00091A"/>
                </a:solidFill>
                <a:latin typeface="Times New Roman"/>
                <a:ea typeface="Times New Roman"/>
                <a:cs typeface="Times New Roman"/>
                <a:sym typeface="Times New Roman"/>
              </a:rPr>
              <a:t>執行監考工作時，</a:t>
            </a:r>
            <a:endParaRPr b="1" i="0" sz="2800" u="none" cap="none" strike="noStrike">
              <a:solidFill>
                <a:srgbClr val="00091A"/>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800"/>
              <a:buFont typeface="Arial"/>
              <a:buNone/>
            </a:pPr>
            <a:r>
              <a:rPr b="1" i="0" lang="zh-TW" sz="2800" u="none" cap="none" strike="noStrike">
                <a:solidFill>
                  <a:srgbClr val="00091A"/>
                </a:solidFill>
                <a:latin typeface="Times New Roman"/>
                <a:ea typeface="Times New Roman"/>
                <a:cs typeface="Times New Roman"/>
                <a:sym typeface="Times New Roman"/>
              </a:rPr>
              <a:t>請您一定要記得填妥試卷袋上下列資料</a:t>
            </a:r>
            <a:endParaRPr b="1" i="0" sz="2800" u="none" cap="none" strike="noStrike">
              <a:solidFill>
                <a:srgbClr val="00091A"/>
              </a:solidFill>
              <a:latin typeface="Times New Roman"/>
              <a:ea typeface="Times New Roman"/>
              <a:cs typeface="Times New Roman"/>
              <a:sym typeface="Times New Roman"/>
            </a:endParaRPr>
          </a:p>
        </p:txBody>
      </p:sp>
      <p:sp>
        <p:nvSpPr>
          <p:cNvPr id="151" name="Google Shape;151;p5"/>
          <p:cNvSpPr txBox="1"/>
          <p:nvPr/>
        </p:nvSpPr>
        <p:spPr>
          <a:xfrm>
            <a:off x="1302623" y="3041811"/>
            <a:ext cx="7416824" cy="286232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1" i="0" lang="zh-TW" sz="3600" u="none" cap="none" strike="noStrike">
                <a:solidFill>
                  <a:srgbClr val="FF0000"/>
                </a:solidFill>
                <a:latin typeface="Times New Roman"/>
                <a:ea typeface="Times New Roman"/>
                <a:cs typeface="Times New Roman"/>
                <a:sym typeface="Times New Roman"/>
              </a:rPr>
              <a:t>1.應到人數</a:t>
            </a:r>
            <a:endParaRPr b="1" i="0" sz="36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3600"/>
              <a:buFont typeface="Arial"/>
              <a:buNone/>
            </a:pPr>
            <a:r>
              <a:rPr b="1" i="0" lang="zh-TW" sz="3600" u="none" cap="none" strike="noStrike">
                <a:solidFill>
                  <a:srgbClr val="FF0000"/>
                </a:solidFill>
                <a:latin typeface="Times New Roman"/>
                <a:ea typeface="Times New Roman"/>
                <a:cs typeface="Times New Roman"/>
                <a:sym typeface="Times New Roman"/>
              </a:rPr>
              <a:t>2.實到人數</a:t>
            </a:r>
            <a:endParaRPr b="1" i="0" sz="36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3600"/>
              <a:buFont typeface="Arial"/>
              <a:buNone/>
            </a:pPr>
            <a:r>
              <a:rPr b="1" i="0" lang="zh-TW" sz="3600" u="none" cap="none" strike="noStrike">
                <a:solidFill>
                  <a:srgbClr val="FF0000"/>
                </a:solidFill>
                <a:latin typeface="Times New Roman"/>
                <a:ea typeface="Times New Roman"/>
                <a:cs typeface="Times New Roman"/>
                <a:sym typeface="Times New Roman"/>
              </a:rPr>
              <a:t>3.缺考學生座號</a:t>
            </a:r>
            <a:endParaRPr b="1" i="0" sz="36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3600"/>
              <a:buFont typeface="Arial"/>
              <a:buNone/>
            </a:pPr>
            <a:r>
              <a:rPr b="1" i="0" lang="zh-TW" sz="3600" u="none" cap="none" strike="noStrike">
                <a:solidFill>
                  <a:srgbClr val="FF0000"/>
                </a:solidFill>
                <a:latin typeface="Times New Roman"/>
                <a:ea typeface="Times New Roman"/>
                <a:cs typeface="Times New Roman"/>
                <a:sym typeface="Times New Roman"/>
              </a:rPr>
              <a:t>4.監考教師簽名</a:t>
            </a:r>
            <a:endParaRPr b="1" i="0" sz="36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3600"/>
              <a:buFont typeface="Arial"/>
              <a:buNone/>
            </a:pPr>
            <a:r>
              <a:t/>
            </a:r>
            <a:endParaRPr b="1" i="0" sz="3600" u="sng" cap="none" strike="noStrike">
              <a:solidFill>
                <a:srgbClr val="7030A0"/>
              </a:solidFill>
              <a:latin typeface="Times New Roman"/>
              <a:ea typeface="Times New Roman"/>
              <a:cs typeface="Times New Roman"/>
              <a:sym typeface="Times New Roman"/>
            </a:endParaRPr>
          </a:p>
        </p:txBody>
      </p:sp>
      <p:sp>
        <p:nvSpPr>
          <p:cNvPr id="152" name="Google Shape;152;p5"/>
          <p:cNvSpPr/>
          <p:nvPr/>
        </p:nvSpPr>
        <p:spPr>
          <a:xfrm>
            <a:off x="1601851" y="5534700"/>
            <a:ext cx="5940300" cy="1323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t/>
            </a:r>
            <a:endParaRPr b="1" i="0" sz="4000" u="none" cap="none" strike="noStrike">
              <a:solidFill>
                <a:srgbClr val="C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4000"/>
              <a:buFont typeface="Arial"/>
              <a:buNone/>
            </a:pPr>
            <a:r>
              <a:rPr b="1" i="0" lang="zh-TW" sz="4000" u="none" cap="none" strike="noStrike">
                <a:solidFill>
                  <a:srgbClr val="000000"/>
                </a:solidFill>
                <a:highlight>
                  <a:srgbClr val="9900FF"/>
                </a:highlight>
                <a:latin typeface="Times New Roman"/>
                <a:ea typeface="Times New Roman"/>
                <a:cs typeface="Times New Roman"/>
                <a:sym typeface="Times New Roman"/>
              </a:rPr>
              <a:t>          以利試務業務順利</a:t>
            </a:r>
            <a:endParaRPr b="1" i="0" sz="4000" u="none" cap="none" strike="noStrike">
              <a:solidFill>
                <a:srgbClr val="000000"/>
              </a:solidFill>
              <a:highlight>
                <a:srgbClr val="9900FF"/>
              </a:highlight>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6"/>
          <p:cNvSpPr txBox="1"/>
          <p:nvPr/>
        </p:nvSpPr>
        <p:spPr>
          <a:xfrm>
            <a:off x="2555776" y="457183"/>
            <a:ext cx="7056784" cy="669414"/>
          </a:xfrm>
          <a:prstGeom prst="rect">
            <a:avLst/>
          </a:prstGeom>
          <a:noFill/>
          <a:ln>
            <a:noFill/>
          </a:ln>
        </p:spPr>
        <p:txBody>
          <a:bodyPr anchorCtr="0" anchor="t" bIns="45700" lIns="91425" spcFirstLastPara="1" rIns="91425" wrap="square" tIns="45700">
            <a:spAutoFit/>
          </a:bodyPr>
          <a:lstStyle/>
          <a:p>
            <a:pPr indent="0" lvl="0" marL="0" marR="0" rtl="0" algn="l">
              <a:lnSpc>
                <a:spcPct val="102272"/>
              </a:lnSpc>
              <a:spcBef>
                <a:spcPts val="0"/>
              </a:spcBef>
              <a:spcAft>
                <a:spcPts val="0"/>
              </a:spcAft>
              <a:buClr>
                <a:srgbClr val="000000"/>
              </a:buClr>
              <a:buSzPts val="4400"/>
              <a:buFont typeface="Arial"/>
              <a:buNone/>
            </a:pPr>
            <a:r>
              <a:rPr b="1" i="0" lang="zh-TW" sz="4400" u="none" cap="none" strike="noStrike">
                <a:solidFill>
                  <a:schemeClr val="lt1"/>
                </a:solidFill>
                <a:latin typeface="Times New Roman"/>
                <a:ea typeface="Times New Roman"/>
                <a:cs typeface="Times New Roman"/>
                <a:sym typeface="Times New Roman"/>
              </a:rPr>
              <a:t>答案卷回收提醒</a:t>
            </a:r>
            <a:endParaRPr b="1" i="0" sz="4400" u="none" cap="none" strike="noStrike">
              <a:solidFill>
                <a:schemeClr val="lt1"/>
              </a:solidFill>
              <a:latin typeface="Times New Roman"/>
              <a:ea typeface="Times New Roman"/>
              <a:cs typeface="Times New Roman"/>
              <a:sym typeface="Times New Roman"/>
            </a:endParaRPr>
          </a:p>
        </p:txBody>
      </p:sp>
      <p:sp>
        <p:nvSpPr>
          <p:cNvPr id="158" name="Google Shape;158;p6"/>
          <p:cNvSpPr/>
          <p:nvPr/>
        </p:nvSpPr>
        <p:spPr>
          <a:xfrm>
            <a:off x="120213" y="116632"/>
            <a:ext cx="2160240" cy="1224136"/>
          </a:xfrm>
          <a:prstGeom prst="flowChartPunchedTape">
            <a:avLst/>
          </a:prstGeom>
          <a:solidFill>
            <a:schemeClr val="lt1"/>
          </a:solidFill>
          <a:ln cap="flat" cmpd="sng" w="254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教學組</a:t>
            </a:r>
            <a:endParaRPr b="1" i="0" sz="3600" u="none" cap="none" strike="noStrike">
              <a:solidFill>
                <a:srgbClr val="FC7876"/>
              </a:solidFill>
              <a:latin typeface="BiauKai"/>
              <a:ea typeface="BiauKai"/>
              <a:cs typeface="BiauKai"/>
              <a:sym typeface="BiauKai"/>
            </a:endParaRPr>
          </a:p>
        </p:txBody>
      </p:sp>
      <p:sp>
        <p:nvSpPr>
          <p:cNvPr id="159" name="Google Shape;159;p6"/>
          <p:cNvSpPr txBox="1"/>
          <p:nvPr/>
        </p:nvSpPr>
        <p:spPr>
          <a:xfrm>
            <a:off x="704083" y="1878157"/>
            <a:ext cx="8208912" cy="33547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zh-TW" sz="2800" u="none" cap="none" strike="noStrike">
                <a:solidFill>
                  <a:srgbClr val="0000FF"/>
                </a:solidFill>
                <a:latin typeface="Times New Roman"/>
                <a:ea typeface="Times New Roman"/>
                <a:cs typeface="Times New Roman"/>
                <a:sym typeface="Times New Roman"/>
              </a:rPr>
              <a:t>回收答案卷時，</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800"/>
              <a:buFont typeface="Arial"/>
              <a:buNone/>
            </a:pPr>
            <a:r>
              <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4000"/>
              <a:buFont typeface="Arial"/>
              <a:buNone/>
            </a:pPr>
            <a:r>
              <a:rPr b="1" i="0" lang="zh-TW" sz="4000" u="none" cap="none" strike="noStrike">
                <a:solidFill>
                  <a:srgbClr val="FF0000"/>
                </a:solidFill>
                <a:latin typeface="Times New Roman"/>
                <a:ea typeface="Times New Roman"/>
                <a:cs typeface="Times New Roman"/>
                <a:sym typeface="Times New Roman"/>
              </a:rPr>
              <a:t>請您一定要</a:t>
            </a:r>
            <a:endParaRPr b="1" i="0" sz="40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4000"/>
              <a:buFont typeface="Arial"/>
              <a:buNone/>
            </a:pPr>
            <a:r>
              <a:t/>
            </a:r>
            <a:endParaRPr b="1" i="0" sz="40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4800"/>
              <a:buFont typeface="Arial"/>
              <a:buNone/>
            </a:pPr>
            <a:r>
              <a:rPr b="1" i="0" lang="zh-TW" sz="4800" u="none" cap="none" strike="noStrike">
                <a:solidFill>
                  <a:srgbClr val="FF0000"/>
                </a:solidFill>
                <a:latin typeface="Times New Roman"/>
                <a:ea typeface="Times New Roman"/>
                <a:cs typeface="Times New Roman"/>
                <a:sym typeface="Times New Roman"/>
              </a:rPr>
              <a:t>確實</a:t>
            </a:r>
            <a:r>
              <a:rPr b="1" i="0" lang="zh-TW" sz="4800" u="sng" cap="none" strike="noStrike">
                <a:solidFill>
                  <a:srgbClr val="FF0000"/>
                </a:solidFill>
                <a:latin typeface="Times New Roman"/>
                <a:ea typeface="Times New Roman"/>
                <a:cs typeface="Times New Roman"/>
                <a:sym typeface="Times New Roman"/>
              </a:rPr>
              <a:t>清點答案卷</a:t>
            </a:r>
            <a:r>
              <a:rPr b="1" i="0" lang="zh-TW" sz="4800" u="none" cap="none" strike="noStrike">
                <a:solidFill>
                  <a:srgbClr val="FF0000"/>
                </a:solidFill>
                <a:latin typeface="Times New Roman"/>
                <a:ea typeface="Times New Roman"/>
                <a:cs typeface="Times New Roman"/>
                <a:sym typeface="Times New Roman"/>
              </a:rPr>
              <a:t>或</a:t>
            </a:r>
            <a:r>
              <a:rPr b="1" i="0" lang="zh-TW" sz="4800" u="sng" cap="none" strike="noStrike">
                <a:solidFill>
                  <a:srgbClr val="FF0000"/>
                </a:solidFill>
                <a:latin typeface="Times New Roman"/>
                <a:ea typeface="Times New Roman"/>
                <a:cs typeface="Times New Roman"/>
                <a:sym typeface="Times New Roman"/>
              </a:rPr>
              <a:t>答案卡</a:t>
            </a:r>
            <a:r>
              <a:rPr b="1" i="0" lang="zh-TW" sz="4800" u="none" cap="none" strike="noStrike">
                <a:solidFill>
                  <a:srgbClr val="FF0000"/>
                </a:solidFill>
                <a:latin typeface="Times New Roman"/>
                <a:ea typeface="Times New Roman"/>
                <a:cs typeface="Times New Roman"/>
                <a:sym typeface="Times New Roman"/>
              </a:rPr>
              <a:t>。</a:t>
            </a:r>
            <a:endParaRPr b="1" i="0" sz="4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800"/>
              <a:buFont typeface="Arial"/>
              <a:buNone/>
            </a:pPr>
            <a:r>
              <a:t/>
            </a:r>
            <a:endParaRPr b="1" i="0" sz="2800" u="none" cap="none" strike="noStrike">
              <a:solidFill>
                <a:srgbClr val="00091A"/>
              </a:solidFill>
              <a:latin typeface="Times New Roman"/>
              <a:ea typeface="Times New Roman"/>
              <a:cs typeface="Times New Roman"/>
              <a:sym typeface="Times New Roman"/>
            </a:endParaRPr>
          </a:p>
        </p:txBody>
      </p:sp>
      <p:sp>
        <p:nvSpPr>
          <p:cNvPr id="160" name="Google Shape;160;p6"/>
          <p:cNvSpPr/>
          <p:nvPr/>
        </p:nvSpPr>
        <p:spPr>
          <a:xfrm>
            <a:off x="899603" y="5416375"/>
            <a:ext cx="7115700" cy="70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zh-TW" sz="4000" u="none" cap="none" strike="noStrike">
                <a:solidFill>
                  <a:srgbClr val="FF0000"/>
                </a:solidFill>
                <a:latin typeface="Times New Roman"/>
                <a:ea typeface="Times New Roman"/>
                <a:cs typeface="Times New Roman"/>
                <a:sym typeface="Times New Roman"/>
              </a:rPr>
              <a:t>       </a:t>
            </a:r>
            <a:r>
              <a:rPr b="1" i="0" lang="zh-TW" sz="4000" u="none" cap="none" strike="noStrike">
                <a:solidFill>
                  <a:srgbClr val="000000"/>
                </a:solidFill>
                <a:highlight>
                  <a:srgbClr val="FF00FF"/>
                </a:highlight>
                <a:latin typeface="Times New Roman"/>
                <a:ea typeface="Times New Roman"/>
                <a:cs typeface="Times New Roman"/>
                <a:sym typeface="Times New Roman"/>
              </a:rPr>
              <a:t>以協助監考作業順利。</a:t>
            </a:r>
            <a:endParaRPr b="1" i="0" sz="4000" u="none" cap="none" strike="noStrike">
              <a:solidFill>
                <a:srgbClr val="000000"/>
              </a:solidFill>
              <a:highlight>
                <a:srgbClr val="FF00FF"/>
              </a:highlight>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7"/>
          <p:cNvSpPr txBox="1"/>
          <p:nvPr>
            <p:ph idx="12" type="sldNum"/>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SzPts val="1200"/>
              <a:buNone/>
            </a:pPr>
            <a:fld id="{00000000-1234-1234-1234-123412341234}" type="slidenum">
              <a:rPr lang="zh-TW" sz="1200">
                <a:solidFill>
                  <a:srgbClr val="898989"/>
                </a:solidFill>
                <a:latin typeface="Calibri"/>
                <a:ea typeface="Calibri"/>
                <a:cs typeface="Calibri"/>
                <a:sym typeface="Calibri"/>
              </a:rPr>
              <a:t>‹#›</a:t>
            </a:fld>
            <a:endParaRPr sz="1200">
              <a:solidFill>
                <a:srgbClr val="898989"/>
              </a:solidFill>
              <a:latin typeface="Calibri"/>
              <a:ea typeface="Calibri"/>
              <a:cs typeface="Calibri"/>
              <a:sym typeface="Calibri"/>
            </a:endParaRPr>
          </a:p>
        </p:txBody>
      </p:sp>
      <p:pic>
        <p:nvPicPr>
          <p:cNvPr id="167" name="Google Shape;167;p7"/>
          <p:cNvPicPr preferRelativeResize="0"/>
          <p:nvPr/>
        </p:nvPicPr>
        <p:blipFill rotWithShape="1">
          <a:blip r:embed="rId3">
            <a:alphaModFix/>
          </a:blip>
          <a:srcRect b="0" l="0" r="0" t="0"/>
          <a:stretch/>
        </p:blipFill>
        <p:spPr>
          <a:xfrm>
            <a:off x="7157481" y="188640"/>
            <a:ext cx="864096" cy="864096"/>
          </a:xfrm>
          <a:prstGeom prst="rect">
            <a:avLst/>
          </a:prstGeom>
          <a:noFill/>
          <a:ln>
            <a:noFill/>
          </a:ln>
        </p:spPr>
      </p:pic>
      <p:sp>
        <p:nvSpPr>
          <p:cNvPr id="168" name="Google Shape;168;p7"/>
          <p:cNvSpPr txBox="1"/>
          <p:nvPr/>
        </p:nvSpPr>
        <p:spPr>
          <a:xfrm>
            <a:off x="312300" y="1738513"/>
            <a:ext cx="8519400" cy="59246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C00000"/>
              </a:buClr>
              <a:buSzPts val="4680"/>
              <a:buFont typeface="Noto Sans Symbols"/>
              <a:buChar char="⮚"/>
            </a:pPr>
            <a:r>
              <a:rPr b="1" i="0" lang="zh-TW" sz="3600" u="none" cap="none" strike="noStrike">
                <a:solidFill>
                  <a:srgbClr val="7030A0"/>
                </a:solidFill>
                <a:latin typeface="BiauKai"/>
                <a:ea typeface="BiauKai"/>
                <a:cs typeface="BiauKai"/>
                <a:sym typeface="BiauKai"/>
              </a:rPr>
              <a:t>補課、補假提醒</a:t>
            </a:r>
            <a:endParaRPr b="1" i="0" sz="3600" u="none" cap="none" strike="noStrike">
              <a:solidFill>
                <a:srgbClr val="7030A0"/>
              </a:solidFill>
              <a:latin typeface="BiauKai"/>
              <a:ea typeface="BiauKai"/>
              <a:cs typeface="BiauKai"/>
              <a:sym typeface="BiauKai"/>
            </a:endParaRPr>
          </a:p>
          <a:p>
            <a:pPr indent="0" lvl="0" marL="0" marR="0" rtl="0" algn="l">
              <a:lnSpc>
                <a:spcPct val="100000"/>
              </a:lnSpc>
              <a:spcBef>
                <a:spcPts val="0"/>
              </a:spcBef>
              <a:spcAft>
                <a:spcPts val="0"/>
              </a:spcAft>
              <a:buNone/>
            </a:pPr>
            <a:r>
              <a:rPr b="1" i="0" lang="zh-TW" sz="3600" u="none" cap="none" strike="noStrike">
                <a:solidFill>
                  <a:schemeClr val="dk1"/>
                </a:solidFill>
                <a:latin typeface="Times New Roman"/>
                <a:ea typeface="Times New Roman"/>
                <a:cs typeface="Times New Roman"/>
                <a:sym typeface="Times New Roman"/>
              </a:rPr>
              <a:t>1.11/19(六)校慶，11/21(一)校慶補假，不用上課喔!</a:t>
            </a:r>
            <a:br>
              <a:rPr b="1" i="0" lang="zh-TW" sz="3600" u="none" cap="none" strike="noStrike">
                <a:solidFill>
                  <a:schemeClr val="dk1"/>
                </a:solidFill>
                <a:latin typeface="Times New Roman"/>
                <a:ea typeface="Times New Roman"/>
                <a:cs typeface="Times New Roman"/>
                <a:sym typeface="Times New Roman"/>
              </a:rPr>
            </a:br>
            <a:r>
              <a:rPr b="1" i="0" lang="zh-TW" sz="3600" u="none" cap="none" strike="noStrike">
                <a:solidFill>
                  <a:srgbClr val="7030A0"/>
                </a:solidFill>
                <a:latin typeface="BiauKai"/>
                <a:ea typeface="BiauKai"/>
                <a:cs typeface="BiauKai"/>
                <a:sym typeface="BiauKai"/>
              </a:rPr>
              <a:t>2.</a:t>
            </a:r>
            <a:r>
              <a:rPr b="1" i="0" lang="zh-TW" sz="3600" u="none" cap="none" strike="noStrike">
                <a:solidFill>
                  <a:schemeClr val="dk1"/>
                </a:solidFill>
                <a:latin typeface="Times New Roman"/>
                <a:ea typeface="Times New Roman"/>
                <a:cs typeface="Times New Roman"/>
                <a:sym typeface="Times New Roman"/>
              </a:rPr>
              <a:t>配合112/1/20春節連假彈性放假，</a:t>
            </a:r>
            <a:endParaRPr/>
          </a:p>
          <a:p>
            <a:pPr indent="534988" lvl="0" marL="0" marR="0" rtl="0" algn="l">
              <a:lnSpc>
                <a:spcPct val="125000"/>
              </a:lnSpc>
              <a:spcBef>
                <a:spcPts val="1200"/>
              </a:spcBef>
              <a:spcAft>
                <a:spcPts val="0"/>
              </a:spcAft>
              <a:buNone/>
            </a:pPr>
            <a:r>
              <a:rPr b="1" i="0" lang="zh-TW" sz="3600" u="none" cap="none" strike="noStrike">
                <a:solidFill>
                  <a:srgbClr val="FF0000"/>
                </a:solidFill>
                <a:latin typeface="Times New Roman"/>
                <a:ea typeface="Times New Roman"/>
                <a:cs typeface="Times New Roman"/>
                <a:sym typeface="Times New Roman"/>
              </a:rPr>
              <a:t>112/1/7 (週六)補上112/1/20(五)課程</a:t>
            </a:r>
            <a:r>
              <a:rPr b="1" i="0" lang="zh-TW" sz="3600" u="none" cap="none" strike="noStrike">
                <a:solidFill>
                  <a:schemeClr val="dk1"/>
                </a:solidFill>
                <a:latin typeface="Times New Roman"/>
                <a:ea typeface="Times New Roman"/>
                <a:cs typeface="Times New Roman"/>
                <a:sym typeface="Times New Roman"/>
              </a:rPr>
              <a:t>，</a:t>
            </a:r>
            <a:endParaRPr/>
          </a:p>
          <a:p>
            <a:pPr indent="0" lvl="0" marL="0" marR="0" rtl="0" algn="l">
              <a:lnSpc>
                <a:spcPct val="125000"/>
              </a:lnSpc>
              <a:spcBef>
                <a:spcPts val="1800"/>
              </a:spcBef>
              <a:spcAft>
                <a:spcPts val="0"/>
              </a:spcAft>
              <a:buNone/>
            </a:pPr>
            <a:r>
              <a:rPr b="1" i="0" lang="zh-TW" sz="3600" u="none" cap="none" strike="noStrike">
                <a:solidFill>
                  <a:schemeClr val="dk1"/>
                </a:solidFill>
                <a:latin typeface="Times New Roman"/>
                <a:ea typeface="Times New Roman"/>
                <a:cs typeface="Times New Roman"/>
                <a:sym typeface="Times New Roman"/>
              </a:rPr>
              <a:t>    請夥伴們別忘了，仍須到校上課。</a:t>
            </a:r>
            <a:endParaRPr/>
          </a:p>
          <a:p>
            <a:pPr indent="0" lvl="0" marL="0" marR="0" rtl="0" algn="l">
              <a:lnSpc>
                <a:spcPct val="125000"/>
              </a:lnSpc>
              <a:spcBef>
                <a:spcPts val="1800"/>
              </a:spcBef>
              <a:spcAft>
                <a:spcPts val="0"/>
              </a:spcAft>
              <a:buClr>
                <a:srgbClr val="000000"/>
              </a:buClr>
              <a:buSzPts val="3600"/>
              <a:buFont typeface="Arial"/>
              <a:buNone/>
            </a:pPr>
            <a:r>
              <a:t/>
            </a:r>
            <a:endParaRPr b="1" i="0" sz="3600" u="none" cap="none" strike="noStrike">
              <a:solidFill>
                <a:schemeClr val="dk1"/>
              </a:solidFill>
              <a:latin typeface="Times New Roman"/>
              <a:ea typeface="Times New Roman"/>
              <a:cs typeface="Times New Roman"/>
              <a:sym typeface="Times New Roman"/>
            </a:endParaRPr>
          </a:p>
          <a:p>
            <a:pPr indent="0" lvl="0" marL="0" marR="0" rtl="0" algn="l">
              <a:lnSpc>
                <a:spcPct val="125000"/>
              </a:lnSpc>
              <a:spcBef>
                <a:spcPts val="1800"/>
              </a:spcBef>
              <a:spcAft>
                <a:spcPts val="0"/>
              </a:spcAft>
              <a:buClr>
                <a:srgbClr val="000000"/>
              </a:buClr>
              <a:buSzPts val="3600"/>
              <a:buFont typeface="Arial"/>
              <a:buNone/>
            </a:pPr>
            <a:r>
              <a:rPr b="1" i="0" lang="zh-TW" sz="3600" u="none" cap="none" strike="noStrike">
                <a:solidFill>
                  <a:schemeClr val="dk1"/>
                </a:solidFill>
                <a:latin typeface="Times New Roman"/>
                <a:ea typeface="Times New Roman"/>
                <a:cs typeface="Times New Roman"/>
                <a:sym typeface="Times New Roman"/>
              </a:rPr>
              <a:t>    </a:t>
            </a:r>
            <a:endParaRPr b="1" i="0" sz="3600" u="none" cap="none" strike="noStrike">
              <a:solidFill>
                <a:schemeClr val="dk1"/>
              </a:solidFill>
              <a:latin typeface="Times New Roman"/>
              <a:ea typeface="Times New Roman"/>
              <a:cs typeface="Times New Roman"/>
              <a:sym typeface="Times New Roman"/>
            </a:endParaRPr>
          </a:p>
        </p:txBody>
      </p:sp>
      <p:sp>
        <p:nvSpPr>
          <p:cNvPr id="169" name="Google Shape;169;p7"/>
          <p:cNvSpPr/>
          <p:nvPr/>
        </p:nvSpPr>
        <p:spPr>
          <a:xfrm>
            <a:off x="272613" y="269032"/>
            <a:ext cx="2160240" cy="1224136"/>
          </a:xfrm>
          <a:prstGeom prst="flowChartPunchedTape">
            <a:avLst/>
          </a:prstGeom>
          <a:solidFill>
            <a:schemeClr val="lt1"/>
          </a:solidFill>
          <a:ln cap="flat" cmpd="sng" w="254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教學組</a:t>
            </a:r>
            <a:endParaRPr b="1" i="0" sz="3600" u="none" cap="none" strike="noStrike">
              <a:solidFill>
                <a:srgbClr val="FC7876"/>
              </a:solidFill>
              <a:latin typeface="BiauKai"/>
              <a:ea typeface="BiauKai"/>
              <a:cs typeface="BiauKai"/>
              <a:sym typeface="BiauKa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8"/>
          <p:cNvSpPr txBox="1"/>
          <p:nvPr/>
        </p:nvSpPr>
        <p:spPr>
          <a:xfrm>
            <a:off x="0" y="2071225"/>
            <a:ext cx="8603400" cy="50871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7030A0"/>
              </a:buClr>
              <a:buSzPts val="3600"/>
              <a:buFont typeface="BiauKai"/>
              <a:buNone/>
            </a:pPr>
            <a:r>
              <a:rPr b="1" i="0" lang="zh-TW" sz="3600" u="none" cap="none" strike="noStrike">
                <a:solidFill>
                  <a:srgbClr val="7030A0"/>
                </a:solidFill>
                <a:latin typeface="BiauKai"/>
                <a:ea typeface="BiauKai"/>
                <a:cs typeface="BiauKai"/>
                <a:sym typeface="BiauKai"/>
              </a:rPr>
              <a:t> </a:t>
            </a:r>
            <a:r>
              <a:rPr b="1" i="0" lang="zh-TW" sz="4100" u="none" cap="none" strike="noStrike">
                <a:solidFill>
                  <a:srgbClr val="7030A0"/>
                </a:solidFill>
                <a:latin typeface="BiauKai"/>
                <a:ea typeface="BiauKai"/>
                <a:cs typeface="BiauKai"/>
                <a:sym typeface="BiauKai"/>
              </a:rPr>
              <a:t>  </a:t>
            </a:r>
            <a:r>
              <a:rPr b="0" i="0" lang="zh-TW" sz="3700" u="none" cap="none" strike="noStrike">
                <a:solidFill>
                  <a:schemeClr val="dk1"/>
                </a:solidFill>
                <a:latin typeface="Times New Roman"/>
                <a:ea typeface="Times New Roman"/>
                <a:cs typeface="Times New Roman"/>
                <a:sym typeface="Times New Roman"/>
              </a:rPr>
              <a:t>❖111</a:t>
            </a:r>
            <a:r>
              <a:rPr b="1" i="0" lang="zh-TW" sz="4100" u="none" cap="none" strike="noStrike">
                <a:solidFill>
                  <a:srgbClr val="7030A0"/>
                </a:solidFill>
                <a:latin typeface="BiauKai"/>
                <a:ea typeface="BiauKai"/>
                <a:cs typeface="BiauKai"/>
                <a:sym typeface="BiauKai"/>
              </a:rPr>
              <a:t>上學期正式課表將於9/4(日)下午放置於校網-教師常用-班級課表專區，請自行下載</a:t>
            </a:r>
            <a:endParaRPr b="0" i="0" sz="33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2800"/>
              <a:buFont typeface="Times New Roman"/>
              <a:buNone/>
            </a:pPr>
            <a:r>
              <a:rPr b="0" i="0" lang="zh-TW" sz="2800" u="none" cap="none" strike="noStrike">
                <a:solidFill>
                  <a:srgbClr val="FF0000"/>
                </a:solidFill>
                <a:latin typeface="Times New Roman"/>
                <a:ea typeface="Times New Roman"/>
                <a:cs typeface="Times New Roman"/>
                <a:sym typeface="Times New Roman"/>
              </a:rPr>
              <a:t>     </a:t>
            </a:r>
            <a:endParaRPr b="1" i="0" sz="2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2800"/>
              <a:buFont typeface="Times New Roman"/>
              <a:buNone/>
            </a:pPr>
            <a:r>
              <a:t/>
            </a:r>
            <a:endParaRPr b="1" i="0" sz="2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2800"/>
              <a:buFont typeface="Times New Roman"/>
              <a:buNone/>
            </a:pPr>
            <a:r>
              <a:rPr b="1" i="0" lang="zh-TW" sz="2800" u="none" cap="none" strike="noStrike">
                <a:solidFill>
                  <a:srgbClr val="FF0000"/>
                </a:solidFill>
                <a:latin typeface="Times New Roman"/>
                <a:ea typeface="Times New Roman"/>
                <a:cs typeface="Times New Roman"/>
                <a:sym typeface="Times New Roman"/>
              </a:rPr>
              <a:t>  </a:t>
            </a:r>
            <a:endParaRPr b="1" i="0" sz="28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2800"/>
              <a:buFont typeface="Times New Roman"/>
              <a:buNone/>
            </a:pPr>
            <a:r>
              <a:rPr b="1" i="0" lang="zh-TW" sz="2800" u="none" cap="none" strike="noStrike">
                <a:solidFill>
                  <a:schemeClr val="dk1"/>
                </a:solidFill>
                <a:latin typeface="Times New Roman"/>
                <a:ea typeface="Times New Roman"/>
                <a:cs typeface="Times New Roman"/>
                <a:sym typeface="Times New Roman"/>
              </a:rPr>
              <a:t> </a:t>
            </a:r>
            <a:endParaRPr b="0" i="0" sz="28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2800"/>
              <a:buFont typeface="Times New Roman"/>
              <a:buNone/>
            </a:pPr>
            <a:r>
              <a:rPr b="1" i="0" lang="zh-TW" sz="2800" u="none" cap="none" strike="noStrike">
                <a:solidFill>
                  <a:schemeClr val="dk1"/>
                </a:solidFill>
                <a:latin typeface="Times New Roman"/>
                <a:ea typeface="Times New Roman"/>
                <a:cs typeface="Times New Roman"/>
                <a:sym typeface="Times New Roman"/>
              </a:rPr>
              <a:t>       </a:t>
            </a:r>
            <a:endParaRPr b="0" i="0" sz="2800" u="none" cap="none" strike="noStrike">
              <a:solidFill>
                <a:schemeClr val="dk1"/>
              </a:solidFill>
              <a:latin typeface="Times New Roman"/>
              <a:ea typeface="Times New Roman"/>
              <a:cs typeface="Times New Roman"/>
              <a:sym typeface="Times New Roman"/>
            </a:endParaRPr>
          </a:p>
        </p:txBody>
      </p:sp>
      <p:sp>
        <p:nvSpPr>
          <p:cNvPr id="175" name="Google Shape;175;p8"/>
          <p:cNvSpPr/>
          <p:nvPr/>
        </p:nvSpPr>
        <p:spPr>
          <a:xfrm>
            <a:off x="570300" y="347450"/>
            <a:ext cx="8155500" cy="70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4000"/>
              <a:buFont typeface="Times New Roman"/>
              <a:buNone/>
            </a:pPr>
            <a:r>
              <a:rPr b="1" i="0" lang="zh-TW" sz="4000" u="none" cap="none" strike="noStrike">
                <a:solidFill>
                  <a:schemeClr val="lt1"/>
                </a:solidFill>
                <a:highlight>
                  <a:srgbClr val="000000"/>
                </a:highlight>
                <a:latin typeface="Times New Roman"/>
                <a:ea typeface="Times New Roman"/>
                <a:cs typeface="Times New Roman"/>
                <a:sym typeface="Times New Roman"/>
              </a:rPr>
              <a:t>           11</a:t>
            </a:r>
            <a:r>
              <a:rPr b="1" lang="zh-TW" sz="4000">
                <a:solidFill>
                  <a:schemeClr val="lt1"/>
                </a:solidFill>
                <a:highlight>
                  <a:srgbClr val="000000"/>
                </a:highlight>
                <a:latin typeface="Times New Roman"/>
                <a:ea typeface="Times New Roman"/>
                <a:cs typeface="Times New Roman"/>
                <a:sym typeface="Times New Roman"/>
              </a:rPr>
              <a:t>1</a:t>
            </a:r>
            <a:r>
              <a:rPr b="1" i="0" lang="zh-TW" sz="4000" u="none" cap="none" strike="noStrike">
                <a:solidFill>
                  <a:schemeClr val="lt1"/>
                </a:solidFill>
                <a:highlight>
                  <a:srgbClr val="000000"/>
                </a:highlight>
                <a:latin typeface="Times New Roman"/>
                <a:ea typeface="Times New Roman"/>
                <a:cs typeface="Times New Roman"/>
                <a:sym typeface="Times New Roman"/>
              </a:rPr>
              <a:t>學年度上學期課表下載</a:t>
            </a:r>
            <a:endParaRPr b="0" i="0" sz="4000" u="none" cap="none" strike="noStrike">
              <a:solidFill>
                <a:schemeClr val="lt1"/>
              </a:solidFill>
              <a:highlight>
                <a:srgbClr val="000000"/>
              </a:highlight>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9"/>
          <p:cNvSpPr txBox="1"/>
          <p:nvPr>
            <p:ph idx="1" type="body"/>
          </p:nvPr>
        </p:nvSpPr>
        <p:spPr>
          <a:xfrm>
            <a:off x="1115616" y="2132856"/>
            <a:ext cx="7344816" cy="3960440"/>
          </a:xfrm>
          <a:prstGeom prst="rect">
            <a:avLst/>
          </a:prstGeom>
          <a:noFill/>
          <a:ln>
            <a:noFill/>
          </a:ln>
        </p:spPr>
        <p:txBody>
          <a:bodyPr anchorCtr="0" anchor="t" bIns="45700" lIns="91425" spcFirstLastPara="1" rIns="91425" wrap="square" tIns="45700">
            <a:noAutofit/>
          </a:bodyPr>
          <a:lstStyle/>
          <a:p>
            <a:pPr indent="0" lvl="0" marL="0" rtl="0" algn="l">
              <a:lnSpc>
                <a:spcPct val="144444"/>
              </a:lnSpc>
              <a:spcBef>
                <a:spcPts val="0"/>
              </a:spcBef>
              <a:spcAft>
                <a:spcPts val="0"/>
              </a:spcAft>
              <a:buClr>
                <a:srgbClr val="00091A"/>
              </a:buClr>
              <a:buSzPts val="3600"/>
              <a:buNone/>
            </a:pPr>
            <a:r>
              <a:rPr lang="zh-TW">
                <a:latin typeface="Times New Roman"/>
                <a:ea typeface="Times New Roman"/>
                <a:cs typeface="Times New Roman"/>
                <a:sym typeface="Times New Roman"/>
              </a:rPr>
              <a:t>❖</a:t>
            </a:r>
            <a:r>
              <a:rPr b="1" lang="zh-TW" sz="3600">
                <a:solidFill>
                  <a:srgbClr val="00091A"/>
                </a:solidFill>
                <a:latin typeface="Times New Roman"/>
                <a:ea typeface="Times New Roman"/>
                <a:cs typeface="Times New Roman"/>
                <a:sym typeface="Times New Roman"/>
              </a:rPr>
              <a:t>1.教室日誌上之教師簽名</a:t>
            </a:r>
            <a:endParaRPr b="1" sz="3600">
              <a:solidFill>
                <a:srgbClr val="00091A"/>
              </a:solidFill>
              <a:latin typeface="Times New Roman"/>
              <a:ea typeface="Times New Roman"/>
              <a:cs typeface="Times New Roman"/>
              <a:sym typeface="Times New Roman"/>
            </a:endParaRPr>
          </a:p>
          <a:p>
            <a:pPr indent="0" lvl="0" marL="0" rtl="0" algn="l">
              <a:lnSpc>
                <a:spcPct val="144444"/>
              </a:lnSpc>
              <a:spcBef>
                <a:spcPts val="720"/>
              </a:spcBef>
              <a:spcAft>
                <a:spcPts val="0"/>
              </a:spcAft>
              <a:buClr>
                <a:srgbClr val="00091A"/>
              </a:buClr>
              <a:buSzPts val="3600"/>
              <a:buNone/>
            </a:pPr>
            <a:r>
              <a:rPr b="1" lang="zh-TW" sz="3600">
                <a:solidFill>
                  <a:srgbClr val="00091A"/>
                </a:solidFill>
                <a:latin typeface="BiauKai"/>
                <a:ea typeface="BiauKai"/>
                <a:cs typeface="BiauKai"/>
                <a:sym typeface="BiauKai"/>
              </a:rPr>
              <a:t>    請老師務必</a:t>
            </a:r>
            <a:r>
              <a:rPr b="1" lang="zh-TW" sz="3600">
                <a:solidFill>
                  <a:srgbClr val="FF0000"/>
                </a:solidFill>
                <a:latin typeface="BiauKai"/>
                <a:ea typeface="BiauKai"/>
                <a:cs typeface="BiauKai"/>
                <a:sym typeface="BiauKai"/>
              </a:rPr>
              <a:t>簽全名</a:t>
            </a:r>
            <a:r>
              <a:rPr b="1" lang="zh-TW" sz="3600">
                <a:solidFill>
                  <a:srgbClr val="00091A"/>
                </a:solidFill>
                <a:latin typeface="BiauKai"/>
                <a:ea typeface="BiauKai"/>
                <a:cs typeface="BiauKai"/>
                <a:sym typeface="BiauKai"/>
              </a:rPr>
              <a:t>。</a:t>
            </a:r>
            <a:endParaRPr b="1" sz="3600">
              <a:solidFill>
                <a:srgbClr val="00091A"/>
              </a:solidFill>
              <a:latin typeface="BiauKai"/>
              <a:ea typeface="BiauKai"/>
              <a:cs typeface="BiauKai"/>
              <a:sym typeface="BiauKai"/>
            </a:endParaRPr>
          </a:p>
          <a:p>
            <a:pPr indent="0" lvl="0" marL="0" rtl="0" algn="l">
              <a:lnSpc>
                <a:spcPct val="144444"/>
              </a:lnSpc>
              <a:spcBef>
                <a:spcPts val="720"/>
              </a:spcBef>
              <a:spcAft>
                <a:spcPts val="0"/>
              </a:spcAft>
              <a:buClr>
                <a:srgbClr val="00091A"/>
              </a:buClr>
              <a:buSzPts val="3600"/>
              <a:buNone/>
            </a:pPr>
            <a:r>
              <a:rPr lang="zh-TW">
                <a:latin typeface="Times New Roman"/>
                <a:ea typeface="Times New Roman"/>
                <a:cs typeface="Times New Roman"/>
                <a:sym typeface="Times New Roman"/>
              </a:rPr>
              <a:t>❖</a:t>
            </a:r>
            <a:r>
              <a:rPr b="1" lang="zh-TW" sz="3600">
                <a:solidFill>
                  <a:srgbClr val="00091A"/>
                </a:solidFill>
                <a:latin typeface="Times New Roman"/>
                <a:ea typeface="Times New Roman"/>
                <a:cs typeface="Times New Roman"/>
                <a:sym typeface="Times New Roman"/>
              </a:rPr>
              <a:t>2.彈性課程</a:t>
            </a:r>
            <a:endParaRPr b="1" sz="3600">
              <a:solidFill>
                <a:srgbClr val="00091A"/>
              </a:solidFill>
              <a:latin typeface="Times New Roman"/>
              <a:ea typeface="Times New Roman"/>
              <a:cs typeface="Times New Roman"/>
              <a:sym typeface="Times New Roman"/>
            </a:endParaRPr>
          </a:p>
          <a:p>
            <a:pPr indent="0" lvl="0" marL="0" rtl="0" algn="l">
              <a:lnSpc>
                <a:spcPct val="144444"/>
              </a:lnSpc>
              <a:spcBef>
                <a:spcPts val="720"/>
              </a:spcBef>
              <a:spcAft>
                <a:spcPts val="0"/>
              </a:spcAft>
              <a:buClr>
                <a:srgbClr val="00091A"/>
              </a:buClr>
              <a:buSzPts val="3600"/>
              <a:buNone/>
            </a:pPr>
            <a:r>
              <a:rPr b="1" lang="zh-TW" sz="3600">
                <a:solidFill>
                  <a:srgbClr val="00091A"/>
                </a:solidFill>
                <a:latin typeface="Times New Roman"/>
                <a:ea typeface="Times New Roman"/>
                <a:cs typeface="Times New Roman"/>
                <a:sym typeface="Times New Roman"/>
              </a:rPr>
              <a:t>   請協助指導學生書寫</a:t>
            </a:r>
            <a:r>
              <a:rPr b="1" lang="zh-TW" sz="3600">
                <a:solidFill>
                  <a:srgbClr val="FF0000"/>
                </a:solidFill>
                <a:latin typeface="Times New Roman"/>
                <a:ea typeface="Times New Roman"/>
                <a:cs typeface="Times New Roman"/>
                <a:sym typeface="Times New Roman"/>
              </a:rPr>
              <a:t>教學內容</a:t>
            </a:r>
            <a:endParaRPr b="1" sz="3600">
              <a:solidFill>
                <a:srgbClr val="00091A"/>
              </a:solidFill>
              <a:latin typeface="Times New Roman"/>
              <a:ea typeface="Times New Roman"/>
              <a:cs typeface="Times New Roman"/>
              <a:sym typeface="Times New Roman"/>
            </a:endParaRPr>
          </a:p>
        </p:txBody>
      </p:sp>
      <p:sp>
        <p:nvSpPr>
          <p:cNvPr id="181" name="Google Shape;181;p9"/>
          <p:cNvSpPr txBox="1"/>
          <p:nvPr>
            <p:ph type="title"/>
          </p:nvPr>
        </p:nvSpPr>
        <p:spPr>
          <a:xfrm>
            <a:off x="1619672" y="249186"/>
            <a:ext cx="7077472" cy="99412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b="1" lang="zh-TW" sz="5400">
                <a:solidFill>
                  <a:schemeClr val="lt1"/>
                </a:solidFill>
                <a:latin typeface="BiauKai"/>
                <a:ea typeface="BiauKai"/>
                <a:cs typeface="BiauKai"/>
                <a:sym typeface="BiauKai"/>
              </a:rPr>
              <a:t>教室日誌</a:t>
            </a:r>
            <a:endParaRPr b="1" sz="5400">
              <a:solidFill>
                <a:schemeClr val="lt1"/>
              </a:solidFill>
              <a:latin typeface="BiauKai"/>
              <a:ea typeface="BiauKai"/>
              <a:cs typeface="BiauKai"/>
              <a:sym typeface="BiauKai"/>
            </a:endParaRPr>
          </a:p>
        </p:txBody>
      </p:sp>
      <p:sp>
        <p:nvSpPr>
          <p:cNvPr id="182" name="Google Shape;182;p9"/>
          <p:cNvSpPr/>
          <p:nvPr/>
        </p:nvSpPr>
        <p:spPr>
          <a:xfrm>
            <a:off x="272613" y="269032"/>
            <a:ext cx="2160240" cy="1224136"/>
          </a:xfrm>
          <a:prstGeom prst="flowChartPunchedTape">
            <a:avLst/>
          </a:prstGeom>
          <a:solidFill>
            <a:schemeClr val="lt1"/>
          </a:solidFill>
          <a:ln cap="flat" cmpd="sng" w="254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教學組</a:t>
            </a:r>
            <a:endParaRPr b="1" i="0" sz="3600" u="none" cap="none" strike="noStrike">
              <a:solidFill>
                <a:srgbClr val="FC7876"/>
              </a:solidFill>
              <a:latin typeface="BiauKai"/>
              <a:ea typeface="BiauKai"/>
              <a:cs typeface="BiauKai"/>
              <a:sym typeface="BiauKa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pic>
        <p:nvPicPr>
          <p:cNvPr id="187" name="Google Shape;187;p10"/>
          <p:cNvPicPr preferRelativeResize="0"/>
          <p:nvPr/>
        </p:nvPicPr>
        <p:blipFill rotWithShape="1">
          <a:blip r:embed="rId3">
            <a:alphaModFix/>
          </a:blip>
          <a:srcRect b="0" l="0" r="0" t="0"/>
          <a:stretch/>
        </p:blipFill>
        <p:spPr>
          <a:xfrm>
            <a:off x="179512" y="221244"/>
            <a:ext cx="2182557" cy="1249788"/>
          </a:xfrm>
          <a:prstGeom prst="rect">
            <a:avLst/>
          </a:prstGeom>
          <a:noFill/>
          <a:ln>
            <a:noFill/>
          </a:ln>
        </p:spPr>
      </p:pic>
      <p:sp>
        <p:nvSpPr>
          <p:cNvPr id="188" name="Google Shape;188;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zh-TW">
                <a:solidFill>
                  <a:schemeClr val="lt1"/>
                </a:solidFill>
                <a:latin typeface="BiauKai"/>
                <a:ea typeface="BiauKai"/>
                <a:cs typeface="BiauKai"/>
                <a:sym typeface="BiauKai"/>
              </a:rPr>
              <a:t>授課注意事項</a:t>
            </a:r>
            <a:endParaRPr>
              <a:solidFill>
                <a:schemeClr val="lt1"/>
              </a:solidFill>
              <a:latin typeface="BiauKai"/>
              <a:ea typeface="BiauKai"/>
              <a:cs typeface="BiauKai"/>
              <a:sym typeface="BiauKai"/>
            </a:endParaRPr>
          </a:p>
        </p:txBody>
      </p:sp>
      <p:sp>
        <p:nvSpPr>
          <p:cNvPr id="189" name="Google Shape;189;p10"/>
          <p:cNvSpPr txBox="1"/>
          <p:nvPr>
            <p:ph idx="1" type="body"/>
          </p:nvPr>
        </p:nvSpPr>
        <p:spPr>
          <a:xfrm>
            <a:off x="457200" y="1701949"/>
            <a:ext cx="8229600" cy="4680600"/>
          </a:xfrm>
          <a:prstGeom prst="rect">
            <a:avLst/>
          </a:prstGeom>
          <a:noFill/>
          <a:ln>
            <a:noFill/>
          </a:ln>
        </p:spPr>
        <p:txBody>
          <a:bodyPr anchorCtr="0" anchor="t" bIns="45700" lIns="91425" spcFirstLastPara="1" rIns="91425" wrap="square" tIns="45700">
            <a:noAutofit/>
          </a:bodyPr>
          <a:lstStyle/>
          <a:p>
            <a:pPr indent="0" lvl="0" marL="457200" rtl="0" algn="l">
              <a:lnSpc>
                <a:spcPct val="100000"/>
              </a:lnSpc>
              <a:spcBef>
                <a:spcPts val="0"/>
              </a:spcBef>
              <a:spcAft>
                <a:spcPts val="0"/>
              </a:spcAft>
              <a:buSzPts val="1800"/>
              <a:buNone/>
            </a:pPr>
            <a:r>
              <a:rPr lang="zh-TW">
                <a:latin typeface="Times New Roman"/>
                <a:ea typeface="Times New Roman"/>
                <a:cs typeface="Times New Roman"/>
                <a:sym typeface="Times New Roman"/>
              </a:rPr>
              <a:t>❖</a:t>
            </a:r>
            <a:r>
              <a:rPr b="1" lang="zh-TW" sz="3600">
                <a:solidFill>
                  <a:srgbClr val="FF0000"/>
                </a:solidFill>
                <a:latin typeface="BiauKai"/>
                <a:ea typeface="BiauKai"/>
                <a:cs typeface="BiauKai"/>
                <a:sym typeface="BiauKai"/>
              </a:rPr>
              <a:t>上課時使用影片教學</a:t>
            </a:r>
            <a:endParaRPr b="1" sz="3600">
              <a:solidFill>
                <a:srgbClr val="FF0000"/>
              </a:solidFill>
              <a:latin typeface="BiauKai"/>
              <a:ea typeface="BiauKai"/>
              <a:cs typeface="BiauKai"/>
              <a:sym typeface="BiauKai"/>
            </a:endParaRPr>
          </a:p>
          <a:p>
            <a:pPr indent="0" lvl="0" marL="0" rtl="0" algn="l">
              <a:lnSpc>
                <a:spcPct val="100000"/>
              </a:lnSpc>
              <a:spcBef>
                <a:spcPts val="720"/>
              </a:spcBef>
              <a:spcAft>
                <a:spcPts val="0"/>
              </a:spcAft>
              <a:buClr>
                <a:schemeClr val="dk1"/>
              </a:buClr>
              <a:buSzPts val="3600"/>
              <a:buNone/>
            </a:pPr>
            <a:r>
              <a:rPr lang="zh-TW" sz="3600">
                <a:latin typeface="BiauKai"/>
                <a:ea typeface="BiauKai"/>
                <a:cs typeface="BiauKai"/>
                <a:sym typeface="BiauKai"/>
              </a:rPr>
              <a:t>    </a:t>
            </a:r>
            <a:r>
              <a:rPr b="1" lang="zh-TW" sz="3600">
                <a:latin typeface="BiauKai"/>
                <a:ea typeface="BiauKai"/>
                <a:cs typeface="BiauKai"/>
                <a:sym typeface="BiauKai"/>
              </a:rPr>
              <a:t>只拉教室</a:t>
            </a:r>
            <a:r>
              <a:rPr b="1" lang="zh-TW" sz="3600" u="sng">
                <a:latin typeface="BiauKai"/>
                <a:ea typeface="BiauKai"/>
                <a:cs typeface="BiauKai"/>
                <a:sym typeface="BiauKai"/>
              </a:rPr>
              <a:t>前半段</a:t>
            </a:r>
            <a:r>
              <a:rPr b="1" lang="zh-TW" sz="3600">
                <a:latin typeface="BiauKai"/>
                <a:ea typeface="BiauKai"/>
                <a:cs typeface="BiauKai"/>
                <a:sym typeface="BiauKai"/>
              </a:rPr>
              <a:t>窗簾，便於巡堂</a:t>
            </a:r>
            <a:endParaRPr/>
          </a:p>
          <a:p>
            <a:pPr indent="0" lvl="0" marL="0" rtl="0" algn="l">
              <a:lnSpc>
                <a:spcPct val="100000"/>
              </a:lnSpc>
              <a:spcBef>
                <a:spcPts val="720"/>
              </a:spcBef>
              <a:spcAft>
                <a:spcPts val="0"/>
              </a:spcAft>
              <a:buClr>
                <a:schemeClr val="dk1"/>
              </a:buClr>
              <a:buSzPts val="3200"/>
              <a:buNone/>
            </a:pPr>
            <a:r>
              <a:rPr lang="zh-TW"/>
              <a:t>     </a:t>
            </a:r>
            <a:r>
              <a:rPr b="1" lang="zh-TW" sz="3600">
                <a:latin typeface="BiauKai"/>
                <a:ea typeface="BiauKai"/>
                <a:cs typeface="BiauKai"/>
                <a:sym typeface="BiauKai"/>
              </a:rPr>
              <a:t>影片長度勿超過</a:t>
            </a:r>
            <a:r>
              <a:rPr b="1" lang="zh-TW" sz="3600">
                <a:solidFill>
                  <a:srgbClr val="FF0000"/>
                </a:solidFill>
                <a:latin typeface="BiauKai"/>
                <a:ea typeface="BiauKai"/>
                <a:cs typeface="BiauKai"/>
                <a:sym typeface="BiauKai"/>
              </a:rPr>
              <a:t>15分鐘</a:t>
            </a:r>
            <a:r>
              <a:rPr b="1" lang="zh-TW" sz="3600">
                <a:latin typeface="BiauKai"/>
                <a:ea typeface="BiauKai"/>
                <a:cs typeface="BiauKai"/>
                <a:sym typeface="BiauKai"/>
              </a:rPr>
              <a:t>(除非</a:t>
            </a:r>
            <a:endParaRPr b="1" sz="3600">
              <a:latin typeface="BiauKai"/>
              <a:ea typeface="BiauKai"/>
              <a:cs typeface="BiauKai"/>
              <a:sym typeface="BiauKai"/>
            </a:endParaRPr>
          </a:p>
          <a:p>
            <a:pPr indent="0" lvl="0" marL="0" rtl="0" algn="l">
              <a:lnSpc>
                <a:spcPct val="100000"/>
              </a:lnSpc>
              <a:spcBef>
                <a:spcPts val="720"/>
              </a:spcBef>
              <a:spcAft>
                <a:spcPts val="0"/>
              </a:spcAft>
              <a:buClr>
                <a:schemeClr val="dk1"/>
              </a:buClr>
              <a:buSzPts val="3200"/>
              <a:buNone/>
            </a:pPr>
            <a:r>
              <a:rPr b="1" lang="zh-TW" sz="3600">
                <a:latin typeface="BiauKai"/>
                <a:ea typeface="BiauKai"/>
                <a:cs typeface="BiauKai"/>
                <a:sym typeface="BiauKai"/>
              </a:rPr>
              <a:t>    公播片)，最好能搭配</a:t>
            </a:r>
            <a:r>
              <a:rPr b="1" lang="zh-TW" sz="3600" u="sng">
                <a:solidFill>
                  <a:srgbClr val="FF0000"/>
                </a:solidFill>
                <a:latin typeface="BiauKai"/>
                <a:ea typeface="BiauKai"/>
                <a:cs typeface="BiauKai"/>
                <a:sym typeface="BiauKai"/>
              </a:rPr>
              <a:t>學習單</a:t>
            </a:r>
            <a:endParaRPr b="1" sz="3600">
              <a:latin typeface="BiauKai"/>
              <a:ea typeface="BiauKai"/>
              <a:cs typeface="BiauKai"/>
              <a:sym typeface="BiauKai"/>
            </a:endParaRPr>
          </a:p>
          <a:p>
            <a:pPr indent="0" lvl="0" marL="0" rtl="0" algn="l">
              <a:lnSpc>
                <a:spcPct val="100000"/>
              </a:lnSpc>
              <a:spcBef>
                <a:spcPts val="720"/>
              </a:spcBef>
              <a:spcAft>
                <a:spcPts val="0"/>
              </a:spcAft>
              <a:buClr>
                <a:schemeClr val="dk1"/>
              </a:buClr>
              <a:buSzPts val="3600"/>
              <a:buNone/>
            </a:pPr>
            <a:r>
              <a:rPr b="1" lang="zh-TW" sz="3600">
                <a:latin typeface="BiauKai"/>
                <a:ea typeface="BiauKai"/>
                <a:cs typeface="BiauKai"/>
                <a:sym typeface="BiauKai"/>
              </a:rPr>
              <a:t>    </a:t>
            </a:r>
            <a:r>
              <a:rPr lang="zh-TW">
                <a:latin typeface="Times New Roman"/>
                <a:ea typeface="Times New Roman"/>
                <a:cs typeface="Times New Roman"/>
                <a:sym typeface="Times New Roman"/>
              </a:rPr>
              <a:t>❖</a:t>
            </a:r>
            <a:r>
              <a:rPr b="1" lang="zh-TW" sz="3600">
                <a:latin typeface="BiauKai"/>
                <a:ea typeface="BiauKai"/>
                <a:cs typeface="BiauKai"/>
                <a:sym typeface="BiauKai"/>
              </a:rPr>
              <a:t>上課鐘響請授課老師</a:t>
            </a:r>
            <a:r>
              <a:rPr b="1" lang="zh-TW" sz="3600">
                <a:solidFill>
                  <a:srgbClr val="FF0000"/>
                </a:solidFill>
                <a:latin typeface="BiauKai"/>
                <a:ea typeface="BiauKai"/>
                <a:cs typeface="BiauKai"/>
                <a:sym typeface="BiauKai"/>
              </a:rPr>
              <a:t>準時上課</a:t>
            </a:r>
            <a:endParaRPr b="1" sz="3600">
              <a:latin typeface="BiauKai"/>
              <a:ea typeface="BiauKai"/>
              <a:cs typeface="BiauKai"/>
              <a:sym typeface="BiauKai"/>
            </a:endParaRPr>
          </a:p>
          <a:p>
            <a:pPr indent="0" lvl="0" marL="0" rtl="0" algn="l">
              <a:lnSpc>
                <a:spcPct val="100000"/>
              </a:lnSpc>
              <a:spcBef>
                <a:spcPts val="720"/>
              </a:spcBef>
              <a:spcAft>
                <a:spcPts val="0"/>
              </a:spcAft>
              <a:buClr>
                <a:schemeClr val="dk1"/>
              </a:buClr>
              <a:buSzPts val="3600"/>
              <a:buNone/>
            </a:pPr>
            <a:r>
              <a:rPr b="1" lang="zh-TW" sz="3600">
                <a:latin typeface="BiauKai"/>
                <a:ea typeface="BiauKai"/>
                <a:cs typeface="BiauKai"/>
                <a:sym typeface="BiauKai"/>
              </a:rPr>
              <a:t>    上課學生遲進教室，請說明原由</a:t>
            </a:r>
            <a:endParaRPr b="1" sz="3600">
              <a:latin typeface="BiauKai"/>
              <a:ea typeface="BiauKai"/>
              <a:cs typeface="BiauKai"/>
              <a:sym typeface="BiauKai"/>
            </a:endParaRPr>
          </a:p>
          <a:p>
            <a:pPr indent="0" lvl="0" marL="0" rtl="0" algn="l">
              <a:lnSpc>
                <a:spcPct val="100000"/>
              </a:lnSpc>
              <a:spcBef>
                <a:spcPts val="720"/>
              </a:spcBef>
              <a:spcAft>
                <a:spcPts val="0"/>
              </a:spcAft>
              <a:buClr>
                <a:schemeClr val="dk1"/>
              </a:buClr>
              <a:buSzPts val="3600"/>
              <a:buNone/>
            </a:pPr>
            <a:r>
              <a:rPr b="1" lang="zh-TW" sz="3600">
                <a:latin typeface="BiauKai"/>
                <a:ea typeface="BiauKai"/>
                <a:cs typeface="BiauKai"/>
                <a:sym typeface="BiauKai"/>
              </a:rPr>
              <a:t>    若有老師晤談，請出示</a:t>
            </a:r>
            <a:r>
              <a:rPr b="1" lang="zh-TW" sz="3600">
                <a:solidFill>
                  <a:srgbClr val="FF0000"/>
                </a:solidFill>
                <a:latin typeface="BiauKai"/>
                <a:ea typeface="BiauKai"/>
                <a:cs typeface="BiauKai"/>
                <a:sym typeface="BiauKai"/>
              </a:rPr>
              <a:t>『晤談單』</a:t>
            </a:r>
            <a:r>
              <a:rPr b="1" lang="zh-TW" sz="3600">
                <a:latin typeface="BiauKai"/>
                <a:ea typeface="BiauKai"/>
                <a:cs typeface="BiauKai"/>
                <a:sym typeface="BiauKai"/>
              </a:rPr>
              <a:t> </a:t>
            </a:r>
            <a:endParaRPr b="1" sz="3600">
              <a:latin typeface="BiauKai"/>
              <a:ea typeface="BiauKai"/>
              <a:cs typeface="BiauKai"/>
              <a:sym typeface="BiauKai"/>
            </a:endParaRPr>
          </a:p>
          <a:p>
            <a:pPr indent="0" lvl="0" marL="0" rtl="0" algn="l">
              <a:lnSpc>
                <a:spcPct val="100000"/>
              </a:lnSpc>
              <a:spcBef>
                <a:spcPts val="720"/>
              </a:spcBef>
              <a:spcAft>
                <a:spcPts val="0"/>
              </a:spcAft>
              <a:buClr>
                <a:schemeClr val="dk1"/>
              </a:buClr>
              <a:buSzPts val="3600"/>
              <a:buNone/>
            </a:pPr>
            <a:r>
              <a:rPr b="1" lang="zh-TW" sz="3600">
                <a:latin typeface="BiauKai"/>
                <a:ea typeface="BiauKai"/>
                <a:cs typeface="BiauKai"/>
                <a:sym typeface="BiauKai"/>
              </a:rPr>
              <a:t> </a:t>
            </a:r>
            <a:endParaRPr b="1" sz="3600">
              <a:latin typeface="BiauKai"/>
              <a:ea typeface="BiauKai"/>
              <a:cs typeface="BiauKai"/>
              <a:sym typeface="BiauKai"/>
            </a:endParaRPr>
          </a:p>
          <a:p>
            <a:pPr indent="0" lvl="0" marL="0" rtl="0" algn="l">
              <a:lnSpc>
                <a:spcPct val="100000"/>
              </a:lnSpc>
              <a:spcBef>
                <a:spcPts val="640"/>
              </a:spcBef>
              <a:spcAft>
                <a:spcPts val="0"/>
              </a:spcAft>
              <a:buClr>
                <a:schemeClr val="dk1"/>
              </a:buClr>
              <a:buSzPts val="3200"/>
              <a:buNone/>
            </a:pPr>
            <a:r>
              <a:rPr lang="zh-TW"/>
              <a:t>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b="1" lang="zh-TW">
                <a:solidFill>
                  <a:schemeClr val="lt1"/>
                </a:solidFill>
                <a:latin typeface="BiauKai"/>
                <a:ea typeface="BiauKai"/>
                <a:cs typeface="BiauKai"/>
                <a:sym typeface="BiauKai"/>
              </a:rPr>
              <a:t>教師請假系統提醒</a:t>
            </a:r>
            <a:endParaRPr/>
          </a:p>
        </p:txBody>
      </p:sp>
      <p:sp>
        <p:nvSpPr>
          <p:cNvPr id="195" name="Google Shape;195;p12"/>
          <p:cNvSpPr txBox="1"/>
          <p:nvPr>
            <p:ph idx="1" type="body"/>
          </p:nvPr>
        </p:nvSpPr>
        <p:spPr>
          <a:xfrm>
            <a:off x="457200" y="1986975"/>
            <a:ext cx="8229600" cy="2229600"/>
          </a:xfrm>
          <a:prstGeom prst="rect">
            <a:avLst/>
          </a:prstGeom>
          <a:noFill/>
          <a:ln>
            <a:noFill/>
          </a:ln>
        </p:spPr>
        <p:txBody>
          <a:bodyPr anchorCtr="0" anchor="t" bIns="45700" lIns="91425" spcFirstLastPara="1" rIns="91425" wrap="square" tIns="45700">
            <a:noAutofit/>
          </a:bodyPr>
          <a:lstStyle/>
          <a:p>
            <a:pPr indent="0" lvl="0" marL="457200" rtl="0" algn="l">
              <a:lnSpc>
                <a:spcPct val="100000"/>
              </a:lnSpc>
              <a:spcBef>
                <a:spcPts val="0"/>
              </a:spcBef>
              <a:spcAft>
                <a:spcPts val="0"/>
              </a:spcAft>
              <a:buSzPts val="1800"/>
              <a:buNone/>
            </a:pPr>
            <a:r>
              <a:rPr lang="zh-TW">
                <a:latin typeface="Times New Roman"/>
                <a:ea typeface="Times New Roman"/>
                <a:cs typeface="Times New Roman"/>
                <a:sym typeface="Times New Roman"/>
              </a:rPr>
              <a:t>❖</a:t>
            </a:r>
            <a:r>
              <a:rPr b="1" lang="zh-TW">
                <a:latin typeface="Microsoft JhengHei"/>
                <a:ea typeface="Microsoft JhengHei"/>
                <a:cs typeface="Microsoft JhengHei"/>
                <a:sym typeface="Microsoft JhengHei"/>
              </a:rPr>
              <a:t>為加速請假流程，無論是否需要課務協助排代，請於校務行政系統請假作業的代課類別</a:t>
            </a:r>
            <a:r>
              <a:rPr b="1" lang="zh-TW">
                <a:latin typeface="PMingLiU"/>
                <a:ea typeface="PMingLiU"/>
                <a:cs typeface="PMingLiU"/>
                <a:sym typeface="PMingLiU"/>
              </a:rPr>
              <a:t>，</a:t>
            </a:r>
            <a:r>
              <a:rPr b="1" lang="zh-TW">
                <a:latin typeface="Microsoft JhengHei"/>
                <a:ea typeface="Microsoft JhengHei"/>
                <a:cs typeface="Microsoft JhengHei"/>
                <a:sym typeface="Microsoft JhengHei"/>
              </a:rPr>
              <a:t>勾選公費代課、自費代課、不排代課</a:t>
            </a:r>
            <a:r>
              <a:rPr b="1" lang="zh-TW">
                <a:solidFill>
                  <a:srgbClr val="FF0000"/>
                </a:solidFill>
                <a:latin typeface="Microsoft JhengHei"/>
                <a:ea typeface="Microsoft JhengHei"/>
                <a:cs typeface="Microsoft JhengHei"/>
                <a:sym typeface="Microsoft JhengHei"/>
              </a:rPr>
              <a:t> 。</a:t>
            </a:r>
            <a:endParaRPr b="1">
              <a:solidFill>
                <a:srgbClr val="FF0000"/>
              </a:solidFill>
              <a:latin typeface="Microsoft JhengHei"/>
              <a:ea typeface="Microsoft JhengHei"/>
              <a:cs typeface="Microsoft JhengHei"/>
              <a:sym typeface="Microsoft JhengHei"/>
            </a:endParaRPr>
          </a:p>
          <a:p>
            <a:pPr indent="0" lvl="0" marL="0" rtl="0" algn="l">
              <a:lnSpc>
                <a:spcPct val="100000"/>
              </a:lnSpc>
              <a:spcBef>
                <a:spcPts val="640"/>
              </a:spcBef>
              <a:spcAft>
                <a:spcPts val="0"/>
              </a:spcAft>
              <a:buClr>
                <a:schemeClr val="dk1"/>
              </a:buClr>
              <a:buSzPts val="3200"/>
              <a:buNone/>
            </a:pPr>
            <a:r>
              <a:t/>
            </a:r>
            <a:endParaRPr b="1">
              <a:latin typeface="Microsoft JhengHei"/>
              <a:ea typeface="Microsoft JhengHei"/>
              <a:cs typeface="Microsoft JhengHei"/>
              <a:sym typeface="Microsoft JhengHei"/>
            </a:endParaRPr>
          </a:p>
          <a:p>
            <a:pPr indent="0" lvl="0" marL="0" rtl="0" algn="l">
              <a:lnSpc>
                <a:spcPct val="100000"/>
              </a:lnSpc>
              <a:spcBef>
                <a:spcPts val="640"/>
              </a:spcBef>
              <a:spcAft>
                <a:spcPts val="0"/>
              </a:spcAft>
              <a:buClr>
                <a:schemeClr val="dk1"/>
              </a:buClr>
              <a:buSzPts val="3200"/>
              <a:buNone/>
            </a:pPr>
            <a:r>
              <a:rPr b="1" lang="zh-TW">
                <a:latin typeface="Times New Roman"/>
                <a:ea typeface="Times New Roman"/>
                <a:cs typeface="Times New Roman"/>
                <a:sym typeface="Times New Roman"/>
              </a:rPr>
              <a:t> </a:t>
            </a:r>
            <a:endParaRPr>
              <a:latin typeface="Times New Roman"/>
              <a:ea typeface="Times New Roman"/>
              <a:cs typeface="Times New Roman"/>
              <a:sym typeface="Times New Roman"/>
            </a:endParaRPr>
          </a:p>
          <a:p>
            <a:pPr indent="-139700" lvl="0" marL="342900" rtl="0" algn="l">
              <a:lnSpc>
                <a:spcPct val="100000"/>
              </a:lnSpc>
              <a:spcBef>
                <a:spcPts val="640"/>
              </a:spcBef>
              <a:spcAft>
                <a:spcPts val="0"/>
              </a:spcAft>
              <a:buClr>
                <a:schemeClr val="dk1"/>
              </a:buClr>
              <a:buSzPts val="32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1"/>
          <p:cNvSpPr txBox="1"/>
          <p:nvPr>
            <p:ph type="title"/>
          </p:nvPr>
        </p:nvSpPr>
        <p:spPr>
          <a:xfrm>
            <a:off x="2280452" y="188640"/>
            <a:ext cx="6014731" cy="994122"/>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zh-TW" sz="4600">
                <a:solidFill>
                  <a:srgbClr val="0000FF"/>
                </a:solidFill>
                <a:latin typeface="Microsoft JhengHei"/>
                <a:ea typeface="Microsoft JhengHei"/>
                <a:cs typeface="Microsoft JhengHei"/>
                <a:sym typeface="Microsoft JhengHei"/>
              </a:rPr>
              <a:t>校務行政系統之使用</a:t>
            </a:r>
            <a:endParaRPr/>
          </a:p>
        </p:txBody>
      </p:sp>
      <p:sp>
        <p:nvSpPr>
          <p:cNvPr id="201" name="Google Shape;201;p21"/>
          <p:cNvSpPr txBox="1"/>
          <p:nvPr>
            <p:ph idx="1" type="body"/>
          </p:nvPr>
        </p:nvSpPr>
        <p:spPr>
          <a:xfrm>
            <a:off x="528650" y="1585925"/>
            <a:ext cx="8075700" cy="48159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3600"/>
              <a:buChar char="•"/>
            </a:pPr>
            <a:r>
              <a:rPr lang="zh-TW" sz="3600">
                <a:latin typeface="Microsoft JhengHei"/>
                <a:ea typeface="Microsoft JhengHei"/>
                <a:cs typeface="Microsoft JhengHei"/>
                <a:sym typeface="Microsoft JhengHei"/>
              </a:rPr>
              <a:t>請各位老師記得登入校務行政系統確認</a:t>
            </a:r>
            <a:r>
              <a:rPr b="1" lang="zh-TW" sz="3600">
                <a:solidFill>
                  <a:srgbClr val="C00000"/>
                </a:solidFill>
                <a:latin typeface="Microsoft JhengHei"/>
                <a:ea typeface="Microsoft JhengHei"/>
                <a:cs typeface="Microsoft JhengHei"/>
                <a:sym typeface="Microsoft JhengHei"/>
              </a:rPr>
              <a:t>【成績管理模組】</a:t>
            </a:r>
            <a:r>
              <a:rPr lang="zh-TW" sz="3600">
                <a:latin typeface="Microsoft JhengHei"/>
                <a:ea typeface="Microsoft JhengHei"/>
                <a:cs typeface="Microsoft JhengHei"/>
                <a:sym typeface="Microsoft JhengHei"/>
              </a:rPr>
              <a:t>之本學期任教班級是否正確，若有誤請立即與註冊組（分機213）聯繫更正。</a:t>
            </a:r>
            <a:endParaRPr sz="3600">
              <a:latin typeface="Microsoft JhengHei"/>
              <a:ea typeface="Microsoft JhengHei"/>
              <a:cs typeface="Microsoft JhengHei"/>
              <a:sym typeface="Microsoft JhengHei"/>
            </a:endParaRPr>
          </a:p>
          <a:p>
            <a:pPr indent="-342900" lvl="0" marL="342900" rtl="0" algn="l">
              <a:lnSpc>
                <a:spcPct val="100000"/>
              </a:lnSpc>
              <a:spcBef>
                <a:spcPts val="720"/>
              </a:spcBef>
              <a:spcAft>
                <a:spcPts val="0"/>
              </a:spcAft>
              <a:buClr>
                <a:schemeClr val="dk1"/>
              </a:buClr>
              <a:buSzPts val="3600"/>
              <a:buChar char="•"/>
            </a:pPr>
            <a:r>
              <a:rPr lang="zh-TW" sz="3600">
                <a:latin typeface="Microsoft JhengHei"/>
                <a:ea typeface="Microsoft JhengHei"/>
                <a:cs typeface="Microsoft JhengHei"/>
                <a:sym typeface="Microsoft JhengHei"/>
              </a:rPr>
              <a:t>關於校務行政系統</a:t>
            </a:r>
            <a:r>
              <a:rPr b="1" lang="zh-TW" sz="3600">
                <a:solidFill>
                  <a:srgbClr val="C00000"/>
                </a:solidFill>
                <a:latin typeface="Microsoft JhengHei"/>
                <a:ea typeface="Microsoft JhengHei"/>
                <a:cs typeface="Microsoft JhengHei"/>
                <a:sym typeface="Microsoft JhengHei"/>
              </a:rPr>
              <a:t>【成績管理模組】</a:t>
            </a:r>
            <a:r>
              <a:rPr lang="zh-TW" sz="3600">
                <a:latin typeface="Microsoft JhengHei"/>
                <a:ea typeface="Microsoft JhengHei"/>
                <a:cs typeface="Microsoft JhengHei"/>
                <a:sym typeface="Microsoft JhengHei"/>
              </a:rPr>
              <a:t>的使用上有任何疑問，歡迎上網查詢或與註冊組聯絡。（</a:t>
            </a:r>
            <a:r>
              <a:rPr b="1" lang="zh-TW" sz="3600">
                <a:latin typeface="Microsoft JhengHei"/>
                <a:ea typeface="Microsoft JhengHei"/>
                <a:cs typeface="Microsoft JhengHei"/>
                <a:sym typeface="Microsoft JhengHei"/>
              </a:rPr>
              <a:t>帳號密碼問題</a:t>
            </a:r>
            <a:r>
              <a:rPr lang="zh-TW" sz="3600">
                <a:latin typeface="Microsoft JhengHei"/>
                <a:ea typeface="Microsoft JhengHei"/>
                <a:cs typeface="Microsoft JhengHei"/>
                <a:sym typeface="Microsoft JhengHei"/>
              </a:rPr>
              <a:t>請找人事６２１或資訊組２１８）</a:t>
            </a:r>
            <a:endParaRPr sz="3600">
              <a:latin typeface="Microsoft JhengHei"/>
              <a:ea typeface="Microsoft JhengHei"/>
              <a:cs typeface="Microsoft JhengHei"/>
              <a:sym typeface="Microsoft JhengHei"/>
            </a:endParaRPr>
          </a:p>
        </p:txBody>
      </p:sp>
      <p:sp>
        <p:nvSpPr>
          <p:cNvPr id="202" name="Google Shape;202;p21"/>
          <p:cNvSpPr txBox="1"/>
          <p:nvPr>
            <p:ph idx="4294967295" type="sldNum"/>
          </p:nvPr>
        </p:nvSpPr>
        <p:spPr>
          <a:xfrm>
            <a:off x="8129016" y="5734050"/>
            <a:ext cx="609600" cy="521208"/>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zh-TW"/>
              <a:t>‹#›</a:t>
            </a:fld>
            <a:endParaRPr/>
          </a:p>
        </p:txBody>
      </p:sp>
      <p:sp>
        <p:nvSpPr>
          <p:cNvPr id="203" name="Google Shape;203;p21"/>
          <p:cNvSpPr/>
          <p:nvPr/>
        </p:nvSpPr>
        <p:spPr>
          <a:xfrm>
            <a:off x="120213" y="116632"/>
            <a:ext cx="2160240" cy="1224136"/>
          </a:xfrm>
          <a:prstGeom prst="flowChartPunchedTape">
            <a:avLst/>
          </a:prstGeom>
          <a:solidFill>
            <a:schemeClr val="accent4"/>
          </a:solidFill>
          <a:ln cap="flat" cmpd="sng" w="25400">
            <a:solidFill>
              <a:srgbClr val="5D487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FFF00"/>
                </a:solidFill>
                <a:latin typeface="Arial"/>
                <a:ea typeface="Arial"/>
                <a:cs typeface="Arial"/>
                <a:sym typeface="Arial"/>
              </a:rPr>
              <a:t>註冊組</a:t>
            </a:r>
            <a:endParaRPr b="1" i="0" sz="3600" u="none" cap="none" strike="noStrike">
              <a:solidFill>
                <a:srgbClr val="FFFF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0"/>
          <p:cNvSpPr txBox="1"/>
          <p:nvPr>
            <p:ph idx="4294967295" type="sldNum"/>
          </p:nvPr>
        </p:nvSpPr>
        <p:spPr>
          <a:xfrm>
            <a:off x="8129016" y="5734050"/>
            <a:ext cx="609600" cy="521208"/>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zh-TW"/>
              <a:t>‹#›</a:t>
            </a:fld>
            <a:endParaRPr/>
          </a:p>
        </p:txBody>
      </p:sp>
      <p:pic>
        <p:nvPicPr>
          <p:cNvPr id="209" name="Google Shape;209;p20"/>
          <p:cNvPicPr preferRelativeResize="0"/>
          <p:nvPr/>
        </p:nvPicPr>
        <p:blipFill rotWithShape="1">
          <a:blip r:embed="rId3">
            <a:alphaModFix/>
          </a:blip>
          <a:srcRect b="0" l="0" r="0" t="0"/>
          <a:stretch/>
        </p:blipFill>
        <p:spPr>
          <a:xfrm>
            <a:off x="7524328" y="188640"/>
            <a:ext cx="1080120" cy="1080120"/>
          </a:xfrm>
          <a:prstGeom prst="rect">
            <a:avLst/>
          </a:prstGeom>
          <a:noFill/>
          <a:ln>
            <a:noFill/>
          </a:ln>
        </p:spPr>
      </p:pic>
      <p:sp>
        <p:nvSpPr>
          <p:cNvPr id="210" name="Google Shape;210;p20"/>
          <p:cNvSpPr txBox="1"/>
          <p:nvPr/>
        </p:nvSpPr>
        <p:spPr>
          <a:xfrm>
            <a:off x="467550" y="2057400"/>
            <a:ext cx="8136900" cy="4714800"/>
          </a:xfrm>
          <a:prstGeom prst="rect">
            <a:avLst/>
          </a:prstGeom>
          <a:noFill/>
          <a:ln>
            <a:noFill/>
          </a:ln>
        </p:spPr>
        <p:txBody>
          <a:bodyPr anchorCtr="0" anchor="t" bIns="45700" lIns="91425" spcFirstLastPara="1" rIns="91425" wrap="square" tIns="45700">
            <a:normAutofit fontScale="92500"/>
          </a:bodyPr>
          <a:lstStyle/>
          <a:p>
            <a:pPr indent="-274319" lvl="0" marL="274320" marR="0" rtl="0" algn="l">
              <a:lnSpc>
                <a:spcPct val="100000"/>
              </a:lnSpc>
              <a:spcBef>
                <a:spcPts val="0"/>
              </a:spcBef>
              <a:spcAft>
                <a:spcPts val="0"/>
              </a:spcAft>
              <a:buClr>
                <a:schemeClr val="accent1"/>
              </a:buClr>
              <a:buSzPct val="75675"/>
              <a:buFont typeface="Noto Sans Symbols"/>
              <a:buChar char="🞆"/>
            </a:pPr>
            <a:r>
              <a:rPr b="0" i="0" lang="zh-TW" sz="4000" u="none" cap="none" strike="noStrike">
                <a:solidFill>
                  <a:schemeClr val="dk1"/>
                </a:solidFill>
                <a:latin typeface="Microsoft JhengHei"/>
                <a:ea typeface="Microsoft JhengHei"/>
                <a:cs typeface="Microsoft JhengHei"/>
                <a:sym typeface="Microsoft JhengHei"/>
              </a:rPr>
              <a:t>本校學生名條的校網下載路徑，相關說明如附圖，也可至校務行政系統，從成績管理模組匯出任教班級的學生檔案(</a:t>
            </a:r>
            <a:r>
              <a:rPr b="1" i="0" lang="zh-TW" sz="4000" u="none" cap="none" strike="noStrike">
                <a:solidFill>
                  <a:srgbClr val="FF0000"/>
                </a:solidFill>
                <a:latin typeface="Microsoft JhengHei"/>
                <a:ea typeface="Microsoft JhengHei"/>
                <a:cs typeface="Microsoft JhengHei"/>
                <a:sym typeface="Microsoft JhengHei"/>
              </a:rPr>
              <a:t>強烈建議老師</a:t>
            </a:r>
            <a:r>
              <a:rPr b="1" i="0" lang="zh-TW" sz="4000" u="none" cap="none" strike="noStrike">
                <a:solidFill>
                  <a:srgbClr val="FF0000"/>
                </a:solidFill>
                <a:highlight>
                  <a:srgbClr val="FFFF00"/>
                </a:highlight>
                <a:latin typeface="Microsoft JhengHei"/>
                <a:ea typeface="Microsoft JhengHei"/>
                <a:cs typeface="Microsoft JhengHei"/>
                <a:sym typeface="Microsoft JhengHei"/>
              </a:rPr>
              <a:t>期末可用此功能進行成績備份</a:t>
            </a:r>
            <a:r>
              <a:rPr b="0" i="0" lang="zh-TW" sz="4000" u="none" cap="none" strike="noStrike">
                <a:solidFill>
                  <a:schemeClr val="dk1"/>
                </a:solidFill>
                <a:latin typeface="Microsoft JhengHei"/>
                <a:ea typeface="Microsoft JhengHei"/>
                <a:cs typeface="Microsoft JhengHei"/>
                <a:sym typeface="Microsoft JhengHei"/>
              </a:rPr>
              <a:t>)。</a:t>
            </a:r>
            <a:endParaRPr b="0" baseline="30000" i="0" sz="4000" u="none" cap="none" strike="noStrike">
              <a:solidFill>
                <a:schemeClr val="dk1"/>
              </a:solidFill>
              <a:latin typeface="Microsoft JhengHei"/>
              <a:ea typeface="Microsoft JhengHei"/>
              <a:cs typeface="Microsoft JhengHei"/>
              <a:sym typeface="Microsoft JhengHei"/>
            </a:endParaRPr>
          </a:p>
          <a:p>
            <a:pPr indent="-96520" lvl="0" marL="274320" marR="0" rtl="0" algn="l">
              <a:lnSpc>
                <a:spcPct val="100000"/>
              </a:lnSpc>
              <a:spcBef>
                <a:spcPts val="600"/>
              </a:spcBef>
              <a:spcAft>
                <a:spcPts val="0"/>
              </a:spcAft>
              <a:buClr>
                <a:schemeClr val="accent1"/>
              </a:buClr>
              <a:buSzPct val="75675"/>
              <a:buFont typeface="Noto Sans Symbols"/>
              <a:buNone/>
            </a:pPr>
            <a:r>
              <a:t/>
            </a:r>
            <a:endParaRPr b="0" baseline="30000" i="0" sz="4000" u="none" cap="none" strike="noStrike">
              <a:solidFill>
                <a:schemeClr val="dk1"/>
              </a:solidFill>
              <a:latin typeface="Microsoft JhengHei"/>
              <a:ea typeface="Microsoft JhengHei"/>
              <a:cs typeface="Microsoft JhengHei"/>
              <a:sym typeface="Microsoft JhengHei"/>
            </a:endParaRPr>
          </a:p>
          <a:p>
            <a:pPr indent="-274319" lvl="0" marL="274320" marR="0" rtl="0" algn="l">
              <a:lnSpc>
                <a:spcPct val="100000"/>
              </a:lnSpc>
              <a:spcBef>
                <a:spcPts val="600"/>
              </a:spcBef>
              <a:spcAft>
                <a:spcPts val="0"/>
              </a:spcAft>
              <a:buClr>
                <a:schemeClr val="accent1"/>
              </a:buClr>
              <a:buSzPct val="75675"/>
              <a:buFont typeface="Noto Sans Symbols"/>
              <a:buChar char="🞆"/>
            </a:pPr>
            <a:r>
              <a:rPr b="0" i="0" lang="zh-TW" sz="4000" u="none" cap="none" strike="noStrike">
                <a:solidFill>
                  <a:schemeClr val="dk1"/>
                </a:solidFill>
                <a:latin typeface="Microsoft JhengHei"/>
                <a:ea typeface="Microsoft JhengHei"/>
                <a:cs typeface="Microsoft JhengHei"/>
                <a:sym typeface="Microsoft JhengHei"/>
              </a:rPr>
              <a:t>學生平時成績請盡量提前輸入，領域的</a:t>
            </a:r>
            <a:r>
              <a:rPr b="1" i="0" lang="zh-TW" sz="4000" u="none" cap="none" strike="noStrike">
                <a:solidFill>
                  <a:srgbClr val="0000FF"/>
                </a:solidFill>
                <a:latin typeface="Microsoft JhengHei"/>
                <a:ea typeface="Microsoft JhengHei"/>
                <a:cs typeface="Microsoft JhengHei"/>
                <a:sym typeface="Microsoft JhengHei"/>
              </a:rPr>
              <a:t>每次定考完</a:t>
            </a:r>
            <a:r>
              <a:rPr b="1" i="0" lang="zh-TW" sz="4000" u="sng" cap="none" strike="noStrike">
                <a:solidFill>
                  <a:srgbClr val="FF0000"/>
                </a:solidFill>
                <a:latin typeface="Microsoft JhengHei"/>
                <a:ea typeface="Microsoft JhengHei"/>
                <a:cs typeface="Microsoft JhengHei"/>
                <a:sym typeface="Microsoft JhengHei"/>
              </a:rPr>
              <a:t>一週內</a:t>
            </a:r>
            <a:r>
              <a:rPr b="1" i="0" lang="zh-TW" sz="4000" u="none" cap="none" strike="noStrike">
                <a:solidFill>
                  <a:srgbClr val="0000FF"/>
                </a:solidFill>
                <a:latin typeface="Microsoft JhengHei"/>
                <a:ea typeface="Microsoft JhengHei"/>
                <a:cs typeface="Microsoft JhengHei"/>
                <a:sym typeface="Microsoft JhengHei"/>
              </a:rPr>
              <a:t>需繳交學生</a:t>
            </a:r>
            <a:r>
              <a:rPr b="1" i="0" lang="zh-TW" sz="4000" u="sng" cap="none" strike="noStrike">
                <a:solidFill>
                  <a:srgbClr val="FF0000"/>
                </a:solidFill>
                <a:latin typeface="Microsoft JhengHei"/>
                <a:ea typeface="Microsoft JhengHei"/>
                <a:cs typeface="Microsoft JhengHei"/>
                <a:sym typeface="Microsoft JhengHei"/>
              </a:rPr>
              <a:t>平時+定考</a:t>
            </a:r>
            <a:r>
              <a:rPr b="1" i="0" lang="zh-TW" sz="4000" u="none" cap="none" strike="noStrike">
                <a:solidFill>
                  <a:srgbClr val="FF0000"/>
                </a:solidFill>
                <a:latin typeface="Microsoft JhengHei"/>
                <a:ea typeface="Microsoft JhengHei"/>
                <a:cs typeface="Microsoft JhengHei"/>
                <a:sym typeface="Microsoft JhengHei"/>
              </a:rPr>
              <a:t>成績</a:t>
            </a:r>
            <a:r>
              <a:rPr b="0" i="0" lang="zh-TW" sz="4000" u="none" cap="none" strike="noStrike">
                <a:solidFill>
                  <a:schemeClr val="dk1"/>
                </a:solidFill>
                <a:latin typeface="Microsoft JhengHei"/>
                <a:ea typeface="Microsoft JhengHei"/>
                <a:cs typeface="Microsoft JhengHei"/>
                <a:sym typeface="Microsoft JhengHei"/>
              </a:rPr>
              <a:t>。</a:t>
            </a:r>
            <a:endParaRPr b="0" i="0" sz="4000" u="none" cap="none" strike="noStrike">
              <a:solidFill>
                <a:schemeClr val="dk1"/>
              </a:solidFill>
              <a:latin typeface="Microsoft JhengHei"/>
              <a:ea typeface="Microsoft JhengHei"/>
              <a:cs typeface="Microsoft JhengHei"/>
              <a:sym typeface="Microsoft JhengHei"/>
            </a:endParaRPr>
          </a:p>
        </p:txBody>
      </p:sp>
      <p:sp>
        <p:nvSpPr>
          <p:cNvPr id="211" name="Google Shape;211;p20"/>
          <p:cNvSpPr/>
          <p:nvPr/>
        </p:nvSpPr>
        <p:spPr>
          <a:xfrm>
            <a:off x="120213" y="116632"/>
            <a:ext cx="2160240" cy="1224136"/>
          </a:xfrm>
          <a:prstGeom prst="flowChartPunchedTape">
            <a:avLst/>
          </a:prstGeom>
          <a:solidFill>
            <a:schemeClr val="accent4"/>
          </a:solidFill>
          <a:ln cap="flat" cmpd="sng" w="25400">
            <a:solidFill>
              <a:srgbClr val="5D487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FFF00"/>
                </a:solidFill>
                <a:latin typeface="Arial"/>
                <a:ea typeface="Arial"/>
                <a:cs typeface="Arial"/>
                <a:sym typeface="Arial"/>
              </a:rPr>
              <a:t>註冊組</a:t>
            </a:r>
            <a:endParaRPr b="1" i="0" sz="3600" u="none" cap="none" strike="noStrike">
              <a:solidFill>
                <a:srgbClr val="FFFF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2"/>
          <p:cNvSpPr txBox="1"/>
          <p:nvPr>
            <p:ph type="title"/>
          </p:nvPr>
        </p:nvSpPr>
        <p:spPr>
          <a:xfrm>
            <a:off x="2123728" y="358352"/>
            <a:ext cx="5582683" cy="79208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zh-TW" sz="4140">
                <a:solidFill>
                  <a:srgbClr val="0000FF"/>
                </a:solidFill>
                <a:latin typeface="Microsoft JhengHei"/>
                <a:ea typeface="Microsoft JhengHei"/>
                <a:cs typeface="Microsoft JhengHei"/>
                <a:sym typeface="Microsoft JhengHei"/>
              </a:rPr>
              <a:t>成績評量注意事項</a:t>
            </a:r>
            <a:endParaRPr/>
          </a:p>
        </p:txBody>
      </p:sp>
      <p:sp>
        <p:nvSpPr>
          <p:cNvPr id="217" name="Google Shape;217;p22"/>
          <p:cNvSpPr txBox="1"/>
          <p:nvPr>
            <p:ph idx="1" type="body"/>
          </p:nvPr>
        </p:nvSpPr>
        <p:spPr>
          <a:xfrm>
            <a:off x="166500" y="1280675"/>
            <a:ext cx="8811000" cy="5491500"/>
          </a:xfrm>
          <a:prstGeom prst="rect">
            <a:avLst/>
          </a:prstGeom>
          <a:solidFill>
            <a:srgbClr val="CFE2F3"/>
          </a:solid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2800"/>
              <a:buChar char="•"/>
            </a:pPr>
            <a:r>
              <a:rPr lang="zh-TW" sz="2800">
                <a:latin typeface="Microsoft JhengHei"/>
                <a:ea typeface="Microsoft JhengHei"/>
                <a:cs typeface="Microsoft JhengHei"/>
                <a:sym typeface="Microsoft JhengHei"/>
              </a:rPr>
              <a:t>學生在校成績將列入畢業標準及免試入學超額比序之均衡學習項目，請老師慎重評分，</a:t>
            </a:r>
            <a:r>
              <a:rPr b="1" lang="zh-TW" sz="2800">
                <a:solidFill>
                  <a:srgbClr val="FF0000"/>
                </a:solidFill>
                <a:latin typeface="Microsoft JhengHei"/>
                <a:ea typeface="Microsoft JhengHei"/>
                <a:cs typeface="Microsoft JhengHei"/>
                <a:sym typeface="Microsoft JhengHei"/>
              </a:rPr>
              <a:t>發現可能不及格的學生，請務必提供充分補救措施並保留評量歷程</a:t>
            </a:r>
            <a:r>
              <a:rPr lang="zh-TW" sz="2800">
                <a:latin typeface="Microsoft JhengHei"/>
                <a:ea typeface="Microsoft JhengHei"/>
                <a:cs typeface="Microsoft JhengHei"/>
                <a:sym typeface="Microsoft JhengHei"/>
              </a:rPr>
              <a:t>。</a:t>
            </a:r>
            <a:endParaRPr/>
          </a:p>
          <a:p>
            <a:pPr indent="-342900" lvl="0" marL="342900" rtl="0" algn="l">
              <a:lnSpc>
                <a:spcPct val="100000"/>
              </a:lnSpc>
              <a:spcBef>
                <a:spcPts val="560"/>
              </a:spcBef>
              <a:spcAft>
                <a:spcPts val="0"/>
              </a:spcAft>
              <a:buClr>
                <a:srgbClr val="7030A0"/>
              </a:buClr>
              <a:buSzPts val="2800"/>
              <a:buChar char="•"/>
            </a:pPr>
            <a:r>
              <a:rPr b="1" lang="zh-TW" sz="2800">
                <a:solidFill>
                  <a:srgbClr val="7030A0"/>
                </a:solidFill>
                <a:latin typeface="Microsoft JhengHei"/>
                <a:ea typeface="Microsoft JhengHei"/>
                <a:cs typeface="Microsoft JhengHei"/>
                <a:sym typeface="Microsoft JhengHei"/>
              </a:rPr>
              <a:t>畢業標準</a:t>
            </a:r>
            <a:r>
              <a:rPr lang="zh-TW" sz="2800">
                <a:latin typeface="Microsoft JhengHei"/>
                <a:ea typeface="Microsoft JhengHei"/>
                <a:cs typeface="Microsoft JhengHei"/>
                <a:sym typeface="Microsoft JhengHei"/>
              </a:rPr>
              <a:t>如下：</a:t>
            </a:r>
            <a:endParaRPr/>
          </a:p>
          <a:p>
            <a:pPr indent="0" lvl="0" marL="0" rtl="0" algn="l">
              <a:lnSpc>
                <a:spcPct val="100000"/>
              </a:lnSpc>
              <a:spcBef>
                <a:spcPts val="560"/>
              </a:spcBef>
              <a:spcAft>
                <a:spcPts val="0"/>
              </a:spcAft>
              <a:buClr>
                <a:schemeClr val="dk1"/>
              </a:buClr>
              <a:buSzPts val="2800"/>
              <a:buNone/>
            </a:pPr>
            <a:r>
              <a:rPr lang="zh-TW" sz="2800">
                <a:latin typeface="Microsoft JhengHei"/>
                <a:ea typeface="Microsoft JhengHei"/>
                <a:cs typeface="Microsoft JhengHei"/>
                <a:sym typeface="Microsoft JhengHei"/>
              </a:rPr>
              <a:t>(一)扣除學校核可之公、喪、病假，上課總</a:t>
            </a:r>
            <a:r>
              <a:rPr b="1" lang="zh-TW" sz="2800">
                <a:latin typeface="Microsoft JhengHei"/>
                <a:ea typeface="Microsoft JhengHei"/>
                <a:cs typeface="Microsoft JhengHei"/>
                <a:sym typeface="Microsoft JhengHei"/>
              </a:rPr>
              <a:t>出席率至少達三分之二</a:t>
            </a:r>
            <a:r>
              <a:rPr lang="zh-TW" sz="2800">
                <a:latin typeface="Microsoft JhengHei"/>
                <a:ea typeface="Microsoft JhengHei"/>
                <a:cs typeface="Microsoft JhengHei"/>
                <a:sym typeface="Microsoft JhengHei"/>
              </a:rPr>
              <a:t>以上，且經獎懲抵銷後，</a:t>
            </a:r>
            <a:r>
              <a:rPr b="1" lang="zh-TW" sz="2800">
                <a:latin typeface="Microsoft JhengHei"/>
                <a:ea typeface="Microsoft JhengHei"/>
                <a:cs typeface="Microsoft JhengHei"/>
                <a:sym typeface="Microsoft JhengHei"/>
              </a:rPr>
              <a:t>未滿三大過</a:t>
            </a:r>
            <a:r>
              <a:rPr lang="zh-TW" sz="2800">
                <a:latin typeface="Microsoft JhengHei"/>
                <a:ea typeface="Microsoft JhengHei"/>
                <a:cs typeface="Microsoft JhengHei"/>
                <a:sym typeface="Microsoft JhengHei"/>
              </a:rPr>
              <a:t>。</a:t>
            </a:r>
            <a:endParaRPr/>
          </a:p>
          <a:p>
            <a:pPr indent="0" lvl="0" marL="0" rtl="0" algn="l">
              <a:lnSpc>
                <a:spcPct val="100000"/>
              </a:lnSpc>
              <a:spcBef>
                <a:spcPts val="560"/>
              </a:spcBef>
              <a:spcAft>
                <a:spcPts val="0"/>
              </a:spcAft>
              <a:buClr>
                <a:schemeClr val="dk1"/>
              </a:buClr>
              <a:buSzPts val="2800"/>
              <a:buNone/>
            </a:pPr>
            <a:r>
              <a:rPr lang="zh-TW" sz="2800">
                <a:latin typeface="Microsoft JhengHei"/>
                <a:ea typeface="Microsoft JhengHei"/>
                <a:cs typeface="Microsoft JhengHei"/>
                <a:sym typeface="Microsoft JhengHei"/>
              </a:rPr>
              <a:t>(二)學習領域有</a:t>
            </a:r>
            <a:r>
              <a:rPr b="1" lang="zh-TW" sz="2800">
                <a:latin typeface="Microsoft JhengHei"/>
                <a:ea typeface="Microsoft JhengHei"/>
                <a:cs typeface="Microsoft JhengHei"/>
                <a:sym typeface="Microsoft JhengHei"/>
              </a:rPr>
              <a:t>四大領域以上畢業總平均成績</a:t>
            </a:r>
            <a:r>
              <a:rPr lang="zh-TW" sz="2800">
                <a:latin typeface="Microsoft JhengHei"/>
                <a:ea typeface="Microsoft JhengHei"/>
                <a:cs typeface="Microsoft JhengHei"/>
                <a:sym typeface="Microsoft JhengHei"/>
              </a:rPr>
              <a:t>制60分以上。</a:t>
            </a:r>
            <a:endParaRPr sz="2800">
              <a:latin typeface="Microsoft JhengHei"/>
              <a:ea typeface="Microsoft JhengHei"/>
              <a:cs typeface="Microsoft JhengHei"/>
              <a:sym typeface="Microsoft JhengHei"/>
            </a:endParaRPr>
          </a:p>
          <a:p>
            <a:pPr indent="0" lvl="0" marL="0" rtl="0" algn="l">
              <a:lnSpc>
                <a:spcPct val="100000"/>
              </a:lnSpc>
              <a:spcBef>
                <a:spcPts val="560"/>
              </a:spcBef>
              <a:spcAft>
                <a:spcPts val="0"/>
              </a:spcAft>
              <a:buClr>
                <a:schemeClr val="dk1"/>
              </a:buClr>
              <a:buSzPts val="2800"/>
              <a:buNone/>
            </a:pPr>
            <a:r>
              <a:rPr lang="zh-TW" sz="2800">
                <a:latin typeface="Microsoft JhengHei"/>
                <a:ea typeface="Microsoft JhengHei"/>
                <a:cs typeface="Microsoft JhengHei"/>
                <a:sym typeface="Microsoft JhengHei"/>
              </a:rPr>
              <a:t>◆</a:t>
            </a:r>
            <a:r>
              <a:rPr lang="zh-TW" sz="2800">
                <a:solidFill>
                  <a:srgbClr val="FF0000"/>
                </a:solidFill>
                <a:latin typeface="Microsoft JhengHei"/>
                <a:ea typeface="Microsoft JhengHei"/>
                <a:cs typeface="Microsoft JhengHei"/>
                <a:sym typeface="Microsoft JhengHei"/>
              </a:rPr>
              <a:t>１１１學年度起，基北區免試入學超額比序</a:t>
            </a:r>
            <a:r>
              <a:rPr lang="zh-TW" sz="2800">
                <a:latin typeface="Microsoft JhengHei"/>
                <a:ea typeface="Microsoft JhengHei"/>
                <a:cs typeface="Microsoft JhengHei"/>
                <a:sym typeface="Microsoft JhengHei"/>
              </a:rPr>
              <a:t>「</a:t>
            </a:r>
            <a:r>
              <a:rPr lang="zh-TW" sz="2800">
                <a:solidFill>
                  <a:srgbClr val="0000FF"/>
                </a:solidFill>
                <a:latin typeface="Microsoft JhengHei"/>
                <a:ea typeface="Microsoft JhengHei"/>
                <a:cs typeface="Microsoft JhengHei"/>
                <a:sym typeface="Microsoft JhengHei"/>
              </a:rPr>
              <a:t>均衡學習</a:t>
            </a:r>
            <a:r>
              <a:rPr lang="zh-TW" sz="2800">
                <a:latin typeface="Microsoft JhengHei"/>
                <a:ea typeface="Microsoft JhengHei"/>
                <a:cs typeface="Microsoft JhengHei"/>
                <a:sym typeface="Microsoft JhengHei"/>
              </a:rPr>
              <a:t>」項目，除了原有的</a:t>
            </a:r>
            <a:r>
              <a:rPr b="1" lang="zh-TW" sz="2800">
                <a:solidFill>
                  <a:srgbClr val="0000FF"/>
                </a:solidFill>
                <a:highlight>
                  <a:srgbClr val="FFFF00"/>
                </a:highlight>
                <a:latin typeface="Microsoft JhengHei"/>
                <a:ea typeface="Microsoft JhengHei"/>
                <a:cs typeface="Microsoft JhengHei"/>
                <a:sym typeface="Microsoft JhengHei"/>
              </a:rPr>
              <a:t>健體、藝文、綜合</a:t>
            </a:r>
            <a:r>
              <a:rPr b="1" lang="zh-TW" sz="2800">
                <a:solidFill>
                  <a:srgbClr val="0000FF"/>
                </a:solidFill>
                <a:latin typeface="Microsoft JhengHei"/>
                <a:ea typeface="Microsoft JhengHei"/>
                <a:cs typeface="Microsoft JhengHei"/>
                <a:sym typeface="Microsoft JhengHei"/>
              </a:rPr>
              <a:t>，也納入新課綱的</a:t>
            </a:r>
            <a:r>
              <a:rPr b="1" lang="zh-TW" sz="2800">
                <a:solidFill>
                  <a:srgbClr val="0000FF"/>
                </a:solidFill>
                <a:highlight>
                  <a:srgbClr val="FFFF00"/>
                </a:highlight>
                <a:latin typeface="Microsoft JhengHei"/>
                <a:ea typeface="Microsoft JhengHei"/>
                <a:cs typeface="Microsoft JhengHei"/>
                <a:sym typeface="Microsoft JhengHei"/>
              </a:rPr>
              <a:t>科技領域</a:t>
            </a:r>
            <a:r>
              <a:rPr lang="zh-TW" sz="2800">
                <a:latin typeface="Microsoft JhengHei"/>
                <a:ea typeface="Microsoft JhengHei"/>
                <a:cs typeface="Microsoft JhengHei"/>
                <a:sym typeface="Microsoft JhengHei"/>
              </a:rPr>
              <a:t>，請相關領域老師務必謹慎給分，以免影響學生升學權益。</a:t>
            </a:r>
            <a:endParaRPr/>
          </a:p>
        </p:txBody>
      </p:sp>
      <p:sp>
        <p:nvSpPr>
          <p:cNvPr id="218" name="Google Shape;218;p22"/>
          <p:cNvSpPr txBox="1"/>
          <p:nvPr>
            <p:ph idx="4294967295" type="sldNum"/>
          </p:nvPr>
        </p:nvSpPr>
        <p:spPr>
          <a:xfrm>
            <a:off x="8129016" y="5734050"/>
            <a:ext cx="609600" cy="521208"/>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zh-TW"/>
              <a:t>‹#›</a:t>
            </a:fld>
            <a:endParaRPr/>
          </a:p>
        </p:txBody>
      </p:sp>
      <p:sp>
        <p:nvSpPr>
          <p:cNvPr id="219" name="Google Shape;219;p22"/>
          <p:cNvSpPr/>
          <p:nvPr/>
        </p:nvSpPr>
        <p:spPr>
          <a:xfrm>
            <a:off x="120225" y="1"/>
            <a:ext cx="2160225" cy="1057275"/>
          </a:xfrm>
          <a:prstGeom prst="flowChartPunchedTape">
            <a:avLst/>
          </a:prstGeom>
          <a:solidFill>
            <a:schemeClr val="accent4"/>
          </a:solidFill>
          <a:ln cap="flat" cmpd="sng" w="25400">
            <a:solidFill>
              <a:srgbClr val="5D487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FFF00"/>
                </a:solidFill>
                <a:latin typeface="Arial"/>
                <a:ea typeface="Arial"/>
                <a:cs typeface="Arial"/>
                <a:sym typeface="Arial"/>
              </a:rPr>
              <a:t>註冊組</a:t>
            </a:r>
            <a:endParaRPr b="1" i="0" sz="3600" u="none" cap="none" strike="noStrike">
              <a:solidFill>
                <a:srgbClr val="FFFF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3"/>
          <p:cNvSpPr txBox="1"/>
          <p:nvPr>
            <p:ph idx="1" type="body"/>
          </p:nvPr>
        </p:nvSpPr>
        <p:spPr>
          <a:xfrm>
            <a:off x="463575" y="1730200"/>
            <a:ext cx="8140800" cy="4255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720"/>
              </a:spcBef>
              <a:spcAft>
                <a:spcPts val="0"/>
              </a:spcAft>
              <a:buClr>
                <a:schemeClr val="dk1"/>
              </a:buClr>
              <a:buSzPts val="3600"/>
              <a:buNone/>
            </a:pPr>
            <a:r>
              <a:rPr lang="zh-TW" sz="3600">
                <a:latin typeface="Microsoft JhengHei"/>
                <a:ea typeface="Microsoft JhengHei"/>
                <a:cs typeface="Microsoft JhengHei"/>
                <a:sym typeface="Microsoft JhengHei"/>
              </a:rPr>
              <a:t>◆除特殊學生外，請老師務必完成所有任教學生定期成績與平時成績，成績輸入欄位</a:t>
            </a:r>
            <a:r>
              <a:rPr b="1" lang="zh-TW" sz="3600">
                <a:solidFill>
                  <a:srgbClr val="FF0000"/>
                </a:solidFill>
                <a:latin typeface="Microsoft JhengHei"/>
                <a:ea typeface="Microsoft JhengHei"/>
                <a:cs typeface="Microsoft JhengHei"/>
                <a:sym typeface="Microsoft JhengHei"/>
              </a:rPr>
              <a:t>請勿空白</a:t>
            </a:r>
            <a:r>
              <a:rPr lang="zh-TW" sz="3600">
                <a:latin typeface="Microsoft JhengHei"/>
                <a:ea typeface="Microsoft JhengHei"/>
                <a:cs typeface="Microsoft JhengHei"/>
                <a:sym typeface="Microsoft JhengHei"/>
              </a:rPr>
              <a:t>，</a:t>
            </a:r>
            <a:r>
              <a:rPr b="1" lang="zh-TW" sz="3600" u="sng">
                <a:solidFill>
                  <a:srgbClr val="FF0000"/>
                </a:solidFill>
                <a:latin typeface="Microsoft JhengHei"/>
                <a:ea typeface="Microsoft JhengHei"/>
                <a:cs typeface="Microsoft JhengHei"/>
                <a:sym typeface="Microsoft JhengHei"/>
              </a:rPr>
              <a:t>也不可輸入”缺考”，</a:t>
            </a:r>
            <a:r>
              <a:rPr b="1" lang="zh-TW" sz="3600">
                <a:solidFill>
                  <a:srgbClr val="FF0000"/>
                </a:solidFill>
                <a:latin typeface="Microsoft JhengHei"/>
                <a:ea typeface="Microsoft JhengHei"/>
                <a:cs typeface="Microsoft JhengHei"/>
                <a:sym typeface="Microsoft JhengHei"/>
              </a:rPr>
              <a:t>請</a:t>
            </a:r>
            <a:r>
              <a:rPr b="1" lang="zh-TW" sz="3600">
                <a:solidFill>
                  <a:srgbClr val="FF0000"/>
                </a:solidFill>
                <a:highlight>
                  <a:srgbClr val="FFFF00"/>
                </a:highlight>
                <a:latin typeface="Microsoft JhengHei"/>
                <a:ea typeface="Microsoft JhengHei"/>
                <a:cs typeface="Microsoft JhengHei"/>
                <a:sym typeface="Microsoft JhengHei"/>
              </a:rPr>
              <a:t>直接輸入零分</a:t>
            </a:r>
            <a:r>
              <a:rPr lang="zh-TW" sz="3600">
                <a:latin typeface="Microsoft JhengHei"/>
                <a:ea typeface="Microsoft JhengHei"/>
                <a:cs typeface="Microsoft JhengHei"/>
                <a:sym typeface="Microsoft JhengHei"/>
              </a:rPr>
              <a:t>。使用校務行政系統處理成績時，記得每隔5分鐘便要將成績檔案儲存一次，以免臨時遭系統退出，遺失已輸入的成績。</a:t>
            </a:r>
            <a:endParaRPr/>
          </a:p>
        </p:txBody>
      </p:sp>
      <p:sp>
        <p:nvSpPr>
          <p:cNvPr id="225" name="Google Shape;225;p23"/>
          <p:cNvSpPr txBox="1"/>
          <p:nvPr>
            <p:ph idx="4294967295" type="sldNum"/>
          </p:nvPr>
        </p:nvSpPr>
        <p:spPr>
          <a:xfrm>
            <a:off x="8129016" y="5734050"/>
            <a:ext cx="609600" cy="521208"/>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zh-TW"/>
              <a:t>‹#›</a:t>
            </a:fld>
            <a:endParaRPr/>
          </a:p>
        </p:txBody>
      </p:sp>
      <p:sp>
        <p:nvSpPr>
          <p:cNvPr id="226" name="Google Shape;226;p23"/>
          <p:cNvSpPr txBox="1"/>
          <p:nvPr>
            <p:ph type="title"/>
          </p:nvPr>
        </p:nvSpPr>
        <p:spPr>
          <a:xfrm>
            <a:off x="2123728" y="548680"/>
            <a:ext cx="5582683" cy="79208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400"/>
              <a:buNone/>
            </a:pPr>
            <a:r>
              <a:rPr b="1" lang="zh-TW" sz="4140">
                <a:solidFill>
                  <a:srgbClr val="0000FF"/>
                </a:solidFill>
                <a:latin typeface="Microsoft JhengHei"/>
                <a:ea typeface="Microsoft JhengHei"/>
                <a:cs typeface="Microsoft JhengHei"/>
                <a:sym typeface="Microsoft JhengHei"/>
              </a:rPr>
              <a:t>成績輸入注意事項</a:t>
            </a:r>
            <a:endParaRPr b="1" sz="4140">
              <a:solidFill>
                <a:srgbClr val="0000FF"/>
              </a:solidFill>
              <a:latin typeface="Microsoft JhengHei"/>
              <a:ea typeface="Microsoft JhengHei"/>
              <a:cs typeface="Microsoft JhengHei"/>
              <a:sym typeface="Microsoft JhengHei"/>
            </a:endParaRPr>
          </a:p>
        </p:txBody>
      </p:sp>
      <p:sp>
        <p:nvSpPr>
          <p:cNvPr id="227" name="Google Shape;227;p23"/>
          <p:cNvSpPr/>
          <p:nvPr/>
        </p:nvSpPr>
        <p:spPr>
          <a:xfrm>
            <a:off x="120213" y="116632"/>
            <a:ext cx="2160240" cy="1224136"/>
          </a:xfrm>
          <a:prstGeom prst="flowChartPunchedTape">
            <a:avLst/>
          </a:prstGeom>
          <a:solidFill>
            <a:schemeClr val="accent4"/>
          </a:solidFill>
          <a:ln cap="flat" cmpd="sng" w="25400">
            <a:solidFill>
              <a:srgbClr val="5D487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FFF00"/>
                </a:solidFill>
                <a:latin typeface="Arial"/>
                <a:ea typeface="Arial"/>
                <a:cs typeface="Arial"/>
                <a:sym typeface="Arial"/>
              </a:rPr>
              <a:t>註冊組</a:t>
            </a:r>
            <a:endParaRPr b="1" i="0" sz="3600" u="none" cap="none" strike="noStrike">
              <a:solidFill>
                <a:srgbClr val="FFFF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g1488e3bfef5_0_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t/>
            </a:r>
            <a:endParaRPr/>
          </a:p>
        </p:txBody>
      </p:sp>
      <p:sp>
        <p:nvSpPr>
          <p:cNvPr id="234" name="Google Shape;234;g1488e3bfef5_0_0"/>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800"/>
              <a:buNone/>
            </a:pPr>
            <a:r>
              <a:t/>
            </a:r>
            <a:endParaRPr/>
          </a:p>
        </p:txBody>
      </p:sp>
      <p:pic>
        <p:nvPicPr>
          <p:cNvPr id="235" name="Google Shape;235;g1488e3bfef5_0_0"/>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g1488e3bfef5_0_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t/>
            </a:r>
            <a:endParaRPr/>
          </a:p>
        </p:txBody>
      </p:sp>
      <p:sp>
        <p:nvSpPr>
          <p:cNvPr id="242" name="Google Shape;242;g1488e3bfef5_0_7"/>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800"/>
              <a:buNone/>
            </a:pPr>
            <a:r>
              <a:t/>
            </a:r>
            <a:endParaRPr/>
          </a:p>
        </p:txBody>
      </p:sp>
      <p:pic>
        <p:nvPicPr>
          <p:cNvPr id="243" name="Google Shape;243;g1488e3bfef5_0_7"/>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g1488e3bfef5_0_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t/>
            </a:r>
            <a:endParaRPr/>
          </a:p>
        </p:txBody>
      </p:sp>
      <p:sp>
        <p:nvSpPr>
          <p:cNvPr id="250" name="Google Shape;250;g1488e3bfef5_0_14"/>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800"/>
              <a:buNone/>
            </a:pPr>
            <a:r>
              <a:t/>
            </a:r>
            <a:endParaRPr/>
          </a:p>
        </p:txBody>
      </p:sp>
      <p:pic>
        <p:nvPicPr>
          <p:cNvPr id="251" name="Google Shape;251;g1488e3bfef5_0_14"/>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4"/>
          <p:cNvSpPr txBox="1"/>
          <p:nvPr>
            <p:ph idx="1" type="body"/>
          </p:nvPr>
        </p:nvSpPr>
        <p:spPr>
          <a:xfrm>
            <a:off x="539552" y="1340768"/>
            <a:ext cx="8085584" cy="489654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FE8637"/>
              </a:buClr>
              <a:buSzPts val="3080"/>
              <a:buNone/>
            </a:pPr>
            <a:r>
              <a:t/>
            </a:r>
            <a:endParaRPr b="1" sz="4400">
              <a:solidFill>
                <a:srgbClr val="0000FF"/>
              </a:solidFill>
              <a:latin typeface="Microsoft JhengHei"/>
              <a:ea typeface="Microsoft JhengHei"/>
              <a:cs typeface="Microsoft JhengHei"/>
              <a:sym typeface="Microsoft JhengHei"/>
            </a:endParaRPr>
          </a:p>
          <a:p>
            <a:pPr indent="0" lvl="0" marL="0" rtl="0" algn="l">
              <a:lnSpc>
                <a:spcPct val="100000"/>
              </a:lnSpc>
              <a:spcBef>
                <a:spcPts val="600"/>
              </a:spcBef>
              <a:spcAft>
                <a:spcPts val="0"/>
              </a:spcAft>
              <a:buClr>
                <a:srgbClr val="FE8637"/>
              </a:buClr>
              <a:buSzPts val="3360"/>
              <a:buNone/>
            </a:pPr>
            <a:r>
              <a:rPr b="1" lang="zh-TW" sz="4800">
                <a:solidFill>
                  <a:srgbClr val="0000FF"/>
                </a:solidFill>
                <a:latin typeface="BiauKai"/>
                <a:ea typeface="BiauKai"/>
                <a:cs typeface="BiauKai"/>
                <a:sym typeface="BiauKai"/>
              </a:rPr>
              <a:t>⮚</a:t>
            </a:r>
            <a:r>
              <a:rPr b="1" lang="zh-TW" sz="4800">
                <a:solidFill>
                  <a:srgbClr val="0000FF"/>
                </a:solidFill>
                <a:latin typeface="Microsoft JhengHei"/>
                <a:ea typeface="Microsoft JhengHei"/>
                <a:cs typeface="Microsoft JhengHei"/>
                <a:sym typeface="Microsoft JhengHei"/>
              </a:rPr>
              <a:t>教科書</a:t>
            </a:r>
            <a:endParaRPr sz="4800">
              <a:solidFill>
                <a:srgbClr val="000000"/>
              </a:solidFill>
              <a:latin typeface="Times New Roman"/>
              <a:ea typeface="Times New Roman"/>
              <a:cs typeface="Times New Roman"/>
              <a:sym typeface="Times New Roman"/>
            </a:endParaRPr>
          </a:p>
          <a:p>
            <a:pPr indent="0" lvl="0" marL="0" rtl="0" algn="l">
              <a:lnSpc>
                <a:spcPct val="100000"/>
              </a:lnSpc>
              <a:spcBef>
                <a:spcPts val="600"/>
              </a:spcBef>
              <a:spcAft>
                <a:spcPts val="0"/>
              </a:spcAft>
              <a:buClr>
                <a:srgbClr val="FE8637"/>
              </a:buClr>
              <a:buSzPts val="2800"/>
              <a:buNone/>
            </a:pPr>
            <a:r>
              <a:rPr lang="zh-TW" sz="4000">
                <a:solidFill>
                  <a:srgbClr val="000000"/>
                </a:solidFill>
                <a:latin typeface="Times New Roman"/>
                <a:ea typeface="Times New Roman"/>
                <a:cs typeface="Times New Roman"/>
                <a:sym typeface="Times New Roman"/>
              </a:rPr>
              <a:t>教科書已於返校日與新生訓練發放，學生萬一不慎遺失請學生</a:t>
            </a:r>
            <a:r>
              <a:rPr lang="zh-TW" sz="4000">
                <a:solidFill>
                  <a:srgbClr val="FF0000"/>
                </a:solidFill>
                <a:latin typeface="Times New Roman"/>
                <a:ea typeface="Times New Roman"/>
                <a:cs typeface="Times New Roman"/>
                <a:sym typeface="Times New Roman"/>
              </a:rPr>
              <a:t>自行向書局或教科書經銷商處</a:t>
            </a:r>
            <a:r>
              <a:rPr lang="zh-TW" sz="4000">
                <a:solidFill>
                  <a:srgbClr val="000000"/>
                </a:solidFill>
                <a:latin typeface="Times New Roman"/>
                <a:ea typeface="Times New Roman"/>
                <a:cs typeface="Times New Roman"/>
                <a:sym typeface="Times New Roman"/>
              </a:rPr>
              <a:t>購買。</a:t>
            </a:r>
            <a:endParaRPr sz="4000">
              <a:solidFill>
                <a:srgbClr val="000000"/>
              </a:solidFill>
              <a:latin typeface="Times New Roman"/>
              <a:ea typeface="Times New Roman"/>
              <a:cs typeface="Times New Roman"/>
              <a:sym typeface="Times New Roman"/>
            </a:endParaRPr>
          </a:p>
          <a:p>
            <a:pPr indent="-132080" lvl="0" marL="274320" rtl="0" algn="l">
              <a:lnSpc>
                <a:spcPct val="100000"/>
              </a:lnSpc>
              <a:spcBef>
                <a:spcPts val="600"/>
              </a:spcBef>
              <a:spcAft>
                <a:spcPts val="0"/>
              </a:spcAft>
              <a:buClr>
                <a:srgbClr val="FE8637"/>
              </a:buClr>
              <a:buSzPts val="2240"/>
              <a:buFont typeface="Noto Sans Symbols"/>
              <a:buNone/>
            </a:pPr>
            <a:r>
              <a:t/>
            </a:r>
            <a:endParaRPr>
              <a:solidFill>
                <a:srgbClr val="000000"/>
              </a:solidFill>
              <a:latin typeface="BiauKai"/>
              <a:ea typeface="BiauKai"/>
              <a:cs typeface="BiauKai"/>
              <a:sym typeface="BiauKai"/>
            </a:endParaRPr>
          </a:p>
          <a:p>
            <a:pPr indent="0" lvl="0" marL="0" rtl="0" algn="l">
              <a:lnSpc>
                <a:spcPct val="100000"/>
              </a:lnSpc>
              <a:spcBef>
                <a:spcPts val="600"/>
              </a:spcBef>
              <a:spcAft>
                <a:spcPts val="0"/>
              </a:spcAft>
              <a:buClr>
                <a:srgbClr val="FE8637"/>
              </a:buClr>
              <a:buSzPts val="2240"/>
              <a:buNone/>
            </a:pPr>
            <a:r>
              <a:t/>
            </a:r>
            <a:endParaRPr b="1">
              <a:solidFill>
                <a:srgbClr val="0000FF"/>
              </a:solidFill>
              <a:latin typeface="BiauKai"/>
              <a:ea typeface="BiauKai"/>
              <a:cs typeface="BiauKai"/>
              <a:sym typeface="BiauKai"/>
            </a:endParaRPr>
          </a:p>
          <a:p>
            <a:pPr indent="0" lvl="0" marL="0" rtl="0" algn="l">
              <a:lnSpc>
                <a:spcPct val="100000"/>
              </a:lnSpc>
              <a:spcBef>
                <a:spcPts val="800"/>
              </a:spcBef>
              <a:spcAft>
                <a:spcPts val="0"/>
              </a:spcAft>
              <a:buClr>
                <a:schemeClr val="dk1"/>
              </a:buClr>
              <a:buSzPts val="4000"/>
              <a:buNone/>
            </a:pPr>
            <a:r>
              <a:t/>
            </a:r>
            <a:endParaRPr b="1" sz="4000">
              <a:solidFill>
                <a:srgbClr val="0000FF"/>
              </a:solidFill>
              <a:latin typeface="BiauKai"/>
              <a:ea typeface="BiauKai"/>
              <a:cs typeface="BiauKai"/>
              <a:sym typeface="BiauKai"/>
            </a:endParaRPr>
          </a:p>
        </p:txBody>
      </p:sp>
      <p:sp>
        <p:nvSpPr>
          <p:cNvPr id="257" name="Google Shape;257;p24"/>
          <p:cNvSpPr/>
          <p:nvPr/>
        </p:nvSpPr>
        <p:spPr>
          <a:xfrm>
            <a:off x="120213" y="116632"/>
            <a:ext cx="2160240" cy="1224136"/>
          </a:xfrm>
          <a:prstGeom prst="flowChartPunchedTape">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5294"/>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設備組</a:t>
            </a:r>
            <a:endParaRPr b="1" i="0" sz="3600" u="none" cap="none" strike="noStrike">
              <a:solidFill>
                <a:srgbClr val="FC7876"/>
              </a:solidFill>
              <a:latin typeface="BiauKai"/>
              <a:ea typeface="BiauKai"/>
              <a:cs typeface="BiauKai"/>
              <a:sym typeface="BiauKa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g61392339a9_2_0"/>
          <p:cNvSpPr txBox="1"/>
          <p:nvPr>
            <p:ph idx="1" type="body"/>
          </p:nvPr>
        </p:nvSpPr>
        <p:spPr>
          <a:xfrm>
            <a:off x="529200" y="1455775"/>
            <a:ext cx="8085600" cy="5517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FF"/>
              </a:buClr>
              <a:buSzPts val="4800"/>
              <a:buNone/>
            </a:pPr>
            <a:r>
              <a:rPr b="1" lang="zh-TW" sz="4700">
                <a:solidFill>
                  <a:srgbClr val="0000FF"/>
                </a:solidFill>
                <a:latin typeface="BiauKai"/>
                <a:ea typeface="BiauKai"/>
                <a:cs typeface="BiauKai"/>
                <a:sym typeface="BiauKai"/>
              </a:rPr>
              <a:t>⮚專科教室線上借用</a:t>
            </a:r>
            <a:endParaRPr b="1" sz="4700">
              <a:solidFill>
                <a:srgbClr val="0000FF"/>
              </a:solidFill>
              <a:latin typeface="BiauKai"/>
              <a:ea typeface="BiauKai"/>
              <a:cs typeface="BiauKai"/>
              <a:sym typeface="BiauKai"/>
            </a:endParaRPr>
          </a:p>
          <a:p>
            <a:pPr indent="0" lvl="0" marL="0" rtl="0" algn="l">
              <a:lnSpc>
                <a:spcPct val="100000"/>
              </a:lnSpc>
              <a:spcBef>
                <a:spcPts val="720"/>
              </a:spcBef>
              <a:spcAft>
                <a:spcPts val="0"/>
              </a:spcAft>
              <a:buClr>
                <a:schemeClr val="dk1"/>
              </a:buClr>
              <a:buSzPts val="3600"/>
              <a:buNone/>
            </a:pPr>
            <a:r>
              <a:rPr lang="zh-TW" sz="3500">
                <a:latin typeface="Times New Roman"/>
                <a:ea typeface="Times New Roman"/>
                <a:cs typeface="Times New Roman"/>
                <a:sym typeface="Times New Roman"/>
              </a:rPr>
              <a:t>部分專科教室已改為線上登記預約使用，鑰匙</a:t>
            </a:r>
            <a:r>
              <a:rPr lang="zh-TW" sz="3500">
                <a:latin typeface="Times New Roman"/>
                <a:ea typeface="Times New Roman"/>
                <a:cs typeface="Times New Roman"/>
                <a:sym typeface="Times New Roman"/>
              </a:rPr>
              <a:t>請向領域保管人借用，或</a:t>
            </a:r>
            <a:r>
              <a:rPr lang="zh-TW" sz="3500">
                <a:latin typeface="Times New Roman"/>
                <a:ea typeface="Times New Roman"/>
                <a:cs typeface="Times New Roman"/>
                <a:sym typeface="Times New Roman"/>
              </a:rPr>
              <a:t>於上課前先至教務處登記借用。</a:t>
            </a:r>
            <a:endParaRPr sz="3500">
              <a:latin typeface="Times New Roman"/>
              <a:ea typeface="Times New Roman"/>
              <a:cs typeface="Times New Roman"/>
              <a:sym typeface="Times New Roman"/>
            </a:endParaRPr>
          </a:p>
          <a:p>
            <a:pPr indent="-342900" lvl="0" marL="342900" rtl="0" algn="l">
              <a:lnSpc>
                <a:spcPct val="100000"/>
              </a:lnSpc>
              <a:spcBef>
                <a:spcPts val="0"/>
              </a:spcBef>
              <a:spcAft>
                <a:spcPts val="0"/>
              </a:spcAft>
              <a:buClr>
                <a:srgbClr val="0000FF"/>
              </a:buClr>
              <a:buSzPts val="4800"/>
              <a:buNone/>
            </a:pPr>
            <a:r>
              <a:rPr b="1" lang="zh-TW" sz="4700">
                <a:solidFill>
                  <a:srgbClr val="0000FF"/>
                </a:solidFill>
                <a:latin typeface="BiauKai"/>
                <a:ea typeface="BiauKai"/>
                <a:cs typeface="BiauKai"/>
                <a:sym typeface="BiauKai"/>
              </a:rPr>
              <a:t>⮚</a:t>
            </a:r>
            <a:r>
              <a:rPr b="1" lang="zh-TW" sz="4700">
                <a:solidFill>
                  <a:srgbClr val="0000FF"/>
                </a:solidFill>
                <a:latin typeface="BiauKai"/>
                <a:ea typeface="BiauKai"/>
                <a:cs typeface="BiauKai"/>
                <a:sym typeface="BiauKai"/>
              </a:rPr>
              <a:t>專科教室管理</a:t>
            </a:r>
            <a:endParaRPr b="1" sz="4700">
              <a:solidFill>
                <a:srgbClr val="0000FF"/>
              </a:solidFill>
              <a:latin typeface="BiauKai"/>
              <a:ea typeface="BiauKai"/>
              <a:cs typeface="BiauKai"/>
              <a:sym typeface="BiauKai"/>
            </a:endParaRPr>
          </a:p>
          <a:p>
            <a:pPr indent="0" lvl="0" marL="89998" rtl="0" algn="l">
              <a:lnSpc>
                <a:spcPct val="100000"/>
              </a:lnSpc>
              <a:spcBef>
                <a:spcPts val="0"/>
              </a:spcBef>
              <a:spcAft>
                <a:spcPts val="0"/>
              </a:spcAft>
              <a:buClr>
                <a:schemeClr val="dk1"/>
              </a:buClr>
              <a:buSzPts val="1100"/>
              <a:buNone/>
            </a:pPr>
            <a:r>
              <a:rPr lang="zh-TW" sz="3500">
                <a:solidFill>
                  <a:srgbClr val="000000"/>
                </a:solidFill>
                <a:latin typeface="Times New Roman"/>
                <a:ea typeface="Times New Roman"/>
                <a:cs typeface="Times New Roman"/>
                <a:sym typeface="Times New Roman"/>
              </a:rPr>
              <a:t>於用畢後，請確認：</a:t>
            </a:r>
            <a:endParaRPr sz="3500">
              <a:solidFill>
                <a:srgbClr val="000000"/>
              </a:solidFill>
              <a:latin typeface="Times New Roman"/>
              <a:ea typeface="Times New Roman"/>
              <a:cs typeface="Times New Roman"/>
              <a:sym typeface="Times New Roman"/>
            </a:endParaRPr>
          </a:p>
          <a:p>
            <a:pPr indent="0" lvl="0" marL="89998" rtl="0" algn="l">
              <a:lnSpc>
                <a:spcPct val="100000"/>
              </a:lnSpc>
              <a:spcBef>
                <a:spcPts val="0"/>
              </a:spcBef>
              <a:spcAft>
                <a:spcPts val="0"/>
              </a:spcAft>
              <a:buClr>
                <a:schemeClr val="dk1"/>
              </a:buClr>
              <a:buSzPts val="1100"/>
              <a:buFont typeface="Arial"/>
              <a:buNone/>
            </a:pPr>
            <a:r>
              <a:rPr lang="zh-TW" sz="3500">
                <a:solidFill>
                  <a:srgbClr val="000000"/>
                </a:solidFill>
                <a:latin typeface="Times New Roman"/>
                <a:ea typeface="Times New Roman"/>
                <a:cs typeface="Times New Roman"/>
                <a:sym typeface="Times New Roman"/>
              </a:rPr>
              <a:t>1.</a:t>
            </a:r>
            <a:r>
              <a:rPr b="1" lang="zh-TW" sz="3500" u="sng">
                <a:solidFill>
                  <a:srgbClr val="000000"/>
                </a:solidFill>
                <a:latin typeface="Times New Roman"/>
                <a:ea typeface="Times New Roman"/>
                <a:cs typeface="Times New Roman"/>
                <a:sym typeface="Times New Roman"/>
              </a:rPr>
              <a:t>門窗是否關妥且上鎖</a:t>
            </a:r>
            <a:endParaRPr b="1" sz="3500" u="sng">
              <a:solidFill>
                <a:srgbClr val="000000"/>
              </a:solidFill>
              <a:latin typeface="Times New Roman"/>
              <a:ea typeface="Times New Roman"/>
              <a:cs typeface="Times New Roman"/>
              <a:sym typeface="Times New Roman"/>
            </a:endParaRPr>
          </a:p>
          <a:p>
            <a:pPr indent="0" lvl="0" marL="89998" rtl="0" algn="l">
              <a:lnSpc>
                <a:spcPct val="100000"/>
              </a:lnSpc>
              <a:spcBef>
                <a:spcPts val="0"/>
              </a:spcBef>
              <a:spcAft>
                <a:spcPts val="0"/>
              </a:spcAft>
              <a:buClr>
                <a:schemeClr val="dk1"/>
              </a:buClr>
              <a:buSzPts val="1100"/>
              <a:buFont typeface="Arial"/>
              <a:buNone/>
            </a:pPr>
            <a:r>
              <a:rPr lang="zh-TW" sz="3500">
                <a:solidFill>
                  <a:srgbClr val="000000"/>
                </a:solidFill>
                <a:latin typeface="Times New Roman"/>
                <a:ea typeface="Times New Roman"/>
                <a:cs typeface="Times New Roman"/>
                <a:sym typeface="Times New Roman"/>
              </a:rPr>
              <a:t>2.</a:t>
            </a:r>
            <a:r>
              <a:rPr b="1" lang="zh-TW" sz="3500" u="sng">
                <a:solidFill>
                  <a:srgbClr val="000000"/>
                </a:solidFill>
                <a:latin typeface="Times New Roman"/>
                <a:ea typeface="Times New Roman"/>
                <a:cs typeface="Times New Roman"/>
                <a:sym typeface="Times New Roman"/>
              </a:rPr>
              <a:t>電源是否拔除</a:t>
            </a:r>
            <a:endParaRPr b="1" sz="3500" u="sng">
              <a:solidFill>
                <a:srgbClr val="000000"/>
              </a:solidFill>
              <a:latin typeface="Times New Roman"/>
              <a:ea typeface="Times New Roman"/>
              <a:cs typeface="Times New Roman"/>
              <a:sym typeface="Times New Roman"/>
            </a:endParaRPr>
          </a:p>
          <a:p>
            <a:pPr indent="0" lvl="0" marL="89998" rtl="0" algn="l">
              <a:lnSpc>
                <a:spcPct val="100000"/>
              </a:lnSpc>
              <a:spcBef>
                <a:spcPts val="0"/>
              </a:spcBef>
              <a:spcAft>
                <a:spcPts val="0"/>
              </a:spcAft>
              <a:buClr>
                <a:schemeClr val="dk1"/>
              </a:buClr>
              <a:buSzPts val="1100"/>
              <a:buNone/>
            </a:pPr>
            <a:r>
              <a:rPr lang="zh-TW" sz="3500">
                <a:solidFill>
                  <a:srgbClr val="000000"/>
                </a:solidFill>
                <a:latin typeface="Times New Roman"/>
                <a:ea typeface="Times New Roman"/>
                <a:cs typeface="Times New Roman"/>
                <a:sym typeface="Times New Roman"/>
              </a:rPr>
              <a:t>以避免停電、天災造成損壞。</a:t>
            </a:r>
            <a:endParaRPr b="1" sz="3900">
              <a:solidFill>
                <a:srgbClr val="0000FF"/>
              </a:solidFill>
              <a:latin typeface="BiauKai"/>
              <a:ea typeface="BiauKai"/>
              <a:cs typeface="BiauKai"/>
              <a:sym typeface="BiauKai"/>
            </a:endParaRPr>
          </a:p>
        </p:txBody>
      </p:sp>
      <p:sp>
        <p:nvSpPr>
          <p:cNvPr id="263" name="Google Shape;263;g61392339a9_2_0"/>
          <p:cNvSpPr/>
          <p:nvPr/>
        </p:nvSpPr>
        <p:spPr>
          <a:xfrm>
            <a:off x="120213" y="116632"/>
            <a:ext cx="2160240" cy="1224136"/>
          </a:xfrm>
          <a:prstGeom prst="flowChartPunchedTape">
            <a:avLst/>
          </a:prstGeom>
          <a:gradFill>
            <a:gsLst>
              <a:gs pos="0">
                <a:srgbClr val="FFBB82"/>
              </a:gs>
              <a:gs pos="35000">
                <a:srgbClr val="FFCFA8"/>
              </a:gs>
              <a:gs pos="100000">
                <a:srgbClr val="FFEBD9"/>
              </a:gs>
            </a:gsLst>
            <a:lin ang="16200038" scaled="0"/>
          </a:gradFill>
          <a:ln cap="flat" cmpd="sng" w="9525">
            <a:solidFill>
              <a:srgbClr val="F5913F"/>
            </a:solidFill>
            <a:prstDash val="solid"/>
            <a:round/>
            <a:headEnd len="sm" w="sm" type="none"/>
            <a:tailEnd len="sm" w="sm" type="none"/>
          </a:ln>
          <a:effectLst>
            <a:outerShdw blurRad="40000" rotWithShape="0" dir="5400000" dist="20000">
              <a:srgbClr val="000000">
                <a:alpha val="35294"/>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設備組</a:t>
            </a:r>
            <a:endParaRPr b="1" i="0" sz="3600" u="none" cap="none" strike="noStrike">
              <a:solidFill>
                <a:srgbClr val="FC7876"/>
              </a:solidFill>
              <a:latin typeface="BiauKai"/>
              <a:ea typeface="BiauKai"/>
              <a:cs typeface="BiauKai"/>
              <a:sym typeface="BiauKa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g153a7be0180_0_0"/>
          <p:cNvSpPr txBox="1"/>
          <p:nvPr>
            <p:ph idx="1" type="body"/>
          </p:nvPr>
        </p:nvSpPr>
        <p:spPr>
          <a:xfrm>
            <a:off x="529200" y="1817150"/>
            <a:ext cx="8085600" cy="46269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rgbClr val="0000FF"/>
              </a:buClr>
              <a:buSzPts val="4800"/>
              <a:buNone/>
            </a:pPr>
            <a:r>
              <a:rPr b="1" lang="zh-TW" sz="4800">
                <a:solidFill>
                  <a:srgbClr val="0000FF"/>
                </a:solidFill>
                <a:latin typeface="BiauKai"/>
                <a:ea typeface="BiauKai"/>
                <a:cs typeface="BiauKai"/>
                <a:sym typeface="BiauKai"/>
              </a:rPr>
              <a:t>⮚實驗室物品借用</a:t>
            </a:r>
            <a:endParaRPr b="1" sz="4800">
              <a:solidFill>
                <a:srgbClr val="0000FF"/>
              </a:solidFill>
              <a:latin typeface="BiauKai"/>
              <a:ea typeface="BiauKai"/>
              <a:cs typeface="BiauKai"/>
              <a:sym typeface="BiauKai"/>
            </a:endParaRPr>
          </a:p>
          <a:p>
            <a:pPr indent="0" lvl="0" marL="89998" rtl="0" algn="l">
              <a:lnSpc>
                <a:spcPct val="100000"/>
              </a:lnSpc>
              <a:spcBef>
                <a:spcPts val="0"/>
              </a:spcBef>
              <a:spcAft>
                <a:spcPts val="0"/>
              </a:spcAft>
              <a:buClr>
                <a:srgbClr val="000000"/>
              </a:buClr>
              <a:buSzPts val="3600"/>
              <a:buNone/>
            </a:pPr>
            <a:r>
              <a:rPr lang="zh-TW" sz="3600">
                <a:solidFill>
                  <a:srgbClr val="000000"/>
                </a:solidFill>
                <a:latin typeface="Times New Roman"/>
                <a:ea typeface="Times New Roman"/>
                <a:cs typeface="Times New Roman"/>
                <a:sym typeface="Times New Roman"/>
              </a:rPr>
              <a:t>實驗室的物品借用維持紙本借用，</a:t>
            </a:r>
            <a:br>
              <a:rPr lang="zh-TW" sz="3600">
                <a:latin typeface="Times New Roman"/>
                <a:ea typeface="Times New Roman"/>
                <a:cs typeface="Times New Roman"/>
                <a:sym typeface="Times New Roman"/>
              </a:rPr>
            </a:br>
            <a:r>
              <a:rPr lang="zh-TW" sz="3600">
                <a:latin typeface="Times New Roman"/>
                <a:ea typeface="Times New Roman"/>
                <a:cs typeface="Times New Roman"/>
                <a:sym typeface="Times New Roman"/>
              </a:rPr>
              <a:t>請先至教務處登記使用。</a:t>
            </a:r>
            <a:endParaRPr sz="3600">
              <a:latin typeface="Times New Roman"/>
              <a:ea typeface="Times New Roman"/>
              <a:cs typeface="Times New Roman"/>
              <a:sym typeface="Times New Roman"/>
            </a:endParaRPr>
          </a:p>
          <a:p>
            <a:pPr indent="0" lvl="0" marL="0" rtl="0" algn="l">
              <a:spcBef>
                <a:spcPts val="0"/>
              </a:spcBef>
              <a:spcAft>
                <a:spcPts val="0"/>
              </a:spcAft>
              <a:buClr>
                <a:schemeClr val="hlink"/>
              </a:buClr>
              <a:buSzPts val="4800"/>
              <a:buFont typeface="Arial"/>
              <a:buNone/>
            </a:pPr>
            <a:r>
              <a:rPr b="1" lang="zh-TW" sz="4800">
                <a:solidFill>
                  <a:schemeClr val="hlink"/>
                </a:solidFill>
                <a:latin typeface="BiauKai"/>
                <a:ea typeface="BiauKai"/>
                <a:cs typeface="BiauKai"/>
                <a:sym typeface="BiauKai"/>
              </a:rPr>
              <a:t>⮚單槍及筆電借用</a:t>
            </a:r>
            <a:endParaRPr b="1" sz="4800">
              <a:solidFill>
                <a:schemeClr val="hlink"/>
              </a:solidFill>
              <a:latin typeface="BiauKai"/>
              <a:ea typeface="BiauKai"/>
              <a:cs typeface="BiauKai"/>
              <a:sym typeface="BiauKai"/>
            </a:endParaRPr>
          </a:p>
          <a:p>
            <a:pPr indent="0" lvl="0" marL="0" rtl="0" algn="l">
              <a:spcBef>
                <a:spcPts val="720"/>
              </a:spcBef>
              <a:spcAft>
                <a:spcPts val="0"/>
              </a:spcAft>
              <a:buClr>
                <a:schemeClr val="dk1"/>
              </a:buClr>
              <a:buSzPts val="3600"/>
              <a:buFont typeface="Arial"/>
              <a:buNone/>
            </a:pPr>
            <a:r>
              <a:rPr lang="zh-TW" sz="3600">
                <a:latin typeface="Times New Roman"/>
                <a:ea typeface="Times New Roman"/>
                <a:cs typeface="Times New Roman"/>
                <a:sym typeface="Times New Roman"/>
              </a:rPr>
              <a:t>筆電及單槍投影機的借用請向</a:t>
            </a:r>
            <a:r>
              <a:rPr b="1" lang="zh-TW" sz="3600">
                <a:latin typeface="Times New Roman"/>
                <a:ea typeface="Times New Roman"/>
                <a:cs typeface="Times New Roman"/>
                <a:sym typeface="Times New Roman"/>
              </a:rPr>
              <a:t>資訊組</a:t>
            </a:r>
            <a:r>
              <a:rPr lang="zh-TW" sz="3600">
                <a:latin typeface="Times New Roman"/>
                <a:ea typeface="Times New Roman"/>
                <a:cs typeface="Times New Roman"/>
                <a:sym typeface="Times New Roman"/>
              </a:rPr>
              <a:t>借用，設備組這邊僅留有一台筆電做為緊急借用。</a:t>
            </a:r>
            <a:endParaRPr sz="3600">
              <a:latin typeface="Times New Roman"/>
              <a:ea typeface="Times New Roman"/>
              <a:cs typeface="Times New Roman"/>
              <a:sym typeface="Times New Roman"/>
            </a:endParaRPr>
          </a:p>
          <a:p>
            <a:pPr indent="0" lvl="0" marL="0" rtl="0" algn="l">
              <a:lnSpc>
                <a:spcPct val="100000"/>
              </a:lnSpc>
              <a:spcBef>
                <a:spcPts val="720"/>
              </a:spcBef>
              <a:spcAft>
                <a:spcPts val="0"/>
              </a:spcAft>
              <a:buClr>
                <a:schemeClr val="dk1"/>
              </a:buClr>
              <a:buSzPts val="3600"/>
              <a:buNone/>
            </a:pPr>
            <a:r>
              <a:t/>
            </a:r>
            <a:endParaRPr sz="3600">
              <a:latin typeface="Times New Roman"/>
              <a:ea typeface="Times New Roman"/>
              <a:cs typeface="Times New Roman"/>
              <a:sym typeface="Times New Roman"/>
            </a:endParaRPr>
          </a:p>
          <a:p>
            <a:pPr indent="-63500" lvl="0" marL="342900" rtl="0" algn="l">
              <a:lnSpc>
                <a:spcPct val="100000"/>
              </a:lnSpc>
              <a:spcBef>
                <a:spcPts val="880"/>
              </a:spcBef>
              <a:spcAft>
                <a:spcPts val="0"/>
              </a:spcAft>
              <a:buClr>
                <a:schemeClr val="dk1"/>
              </a:buClr>
              <a:buSzPts val="4400"/>
              <a:buNone/>
            </a:pPr>
            <a:r>
              <a:t/>
            </a:r>
            <a:endParaRPr b="1" sz="4400">
              <a:solidFill>
                <a:srgbClr val="0000FF"/>
              </a:solidFill>
              <a:latin typeface="Microsoft JhengHei"/>
              <a:ea typeface="Microsoft JhengHei"/>
              <a:cs typeface="Microsoft JhengHei"/>
              <a:sym typeface="Microsoft JhengHei"/>
            </a:endParaRPr>
          </a:p>
          <a:p>
            <a:pPr indent="-132080" lvl="0" marL="274320" rtl="0" algn="l">
              <a:lnSpc>
                <a:spcPct val="100000"/>
              </a:lnSpc>
              <a:spcBef>
                <a:spcPts val="600"/>
              </a:spcBef>
              <a:spcAft>
                <a:spcPts val="0"/>
              </a:spcAft>
              <a:buClr>
                <a:srgbClr val="FE8637"/>
              </a:buClr>
              <a:buSzPts val="2240"/>
              <a:buFont typeface="Noto Sans Symbols"/>
              <a:buNone/>
            </a:pPr>
            <a:r>
              <a:t/>
            </a:r>
            <a:endParaRPr>
              <a:solidFill>
                <a:srgbClr val="000000"/>
              </a:solidFill>
              <a:latin typeface="BiauKai"/>
              <a:ea typeface="BiauKai"/>
              <a:cs typeface="BiauKai"/>
              <a:sym typeface="BiauKai"/>
            </a:endParaRPr>
          </a:p>
          <a:p>
            <a:pPr indent="0" lvl="0" marL="0" rtl="0" algn="l">
              <a:lnSpc>
                <a:spcPct val="100000"/>
              </a:lnSpc>
              <a:spcBef>
                <a:spcPts val="600"/>
              </a:spcBef>
              <a:spcAft>
                <a:spcPts val="0"/>
              </a:spcAft>
              <a:buClr>
                <a:srgbClr val="FE8637"/>
              </a:buClr>
              <a:buSzPts val="2240"/>
              <a:buNone/>
            </a:pPr>
            <a:r>
              <a:t/>
            </a:r>
            <a:endParaRPr b="1">
              <a:solidFill>
                <a:srgbClr val="0000FF"/>
              </a:solidFill>
              <a:latin typeface="BiauKai"/>
              <a:ea typeface="BiauKai"/>
              <a:cs typeface="BiauKai"/>
              <a:sym typeface="BiauKai"/>
            </a:endParaRPr>
          </a:p>
          <a:p>
            <a:pPr indent="0" lvl="0" marL="0" rtl="0" algn="l">
              <a:lnSpc>
                <a:spcPct val="100000"/>
              </a:lnSpc>
              <a:spcBef>
                <a:spcPts val="800"/>
              </a:spcBef>
              <a:spcAft>
                <a:spcPts val="0"/>
              </a:spcAft>
              <a:buClr>
                <a:schemeClr val="dk1"/>
              </a:buClr>
              <a:buSzPts val="4000"/>
              <a:buNone/>
            </a:pPr>
            <a:r>
              <a:t/>
            </a:r>
            <a:endParaRPr b="1" sz="4000">
              <a:solidFill>
                <a:srgbClr val="0000FF"/>
              </a:solidFill>
              <a:latin typeface="BiauKai"/>
              <a:ea typeface="BiauKai"/>
              <a:cs typeface="BiauKai"/>
              <a:sym typeface="BiauKai"/>
            </a:endParaRPr>
          </a:p>
        </p:txBody>
      </p:sp>
      <p:sp>
        <p:nvSpPr>
          <p:cNvPr id="269" name="Google Shape;269;g153a7be0180_0_0"/>
          <p:cNvSpPr/>
          <p:nvPr/>
        </p:nvSpPr>
        <p:spPr>
          <a:xfrm>
            <a:off x="120213" y="116632"/>
            <a:ext cx="2160240" cy="1224136"/>
          </a:xfrm>
          <a:prstGeom prst="flowChartPunchedTape">
            <a:avLst/>
          </a:prstGeom>
          <a:gradFill>
            <a:gsLst>
              <a:gs pos="0">
                <a:srgbClr val="FFBB82"/>
              </a:gs>
              <a:gs pos="35000">
                <a:srgbClr val="FFCFA8"/>
              </a:gs>
              <a:gs pos="100000">
                <a:srgbClr val="FFEBD9"/>
              </a:gs>
            </a:gsLst>
            <a:lin ang="16200038" scaled="0"/>
          </a:gradFill>
          <a:ln cap="flat" cmpd="sng" w="9525">
            <a:solidFill>
              <a:srgbClr val="F5913F"/>
            </a:solidFill>
            <a:prstDash val="solid"/>
            <a:round/>
            <a:headEnd len="sm" w="sm" type="none"/>
            <a:tailEnd len="sm" w="sm" type="none"/>
          </a:ln>
          <a:effectLst>
            <a:outerShdw blurRad="40000" rotWithShape="0" dir="5400000" dist="20000">
              <a:srgbClr val="000000">
                <a:alpha val="3529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設備組</a:t>
            </a:r>
            <a:endParaRPr b="1" i="0" sz="3600" u="none" cap="none" strike="noStrike">
              <a:solidFill>
                <a:srgbClr val="FC7876"/>
              </a:solidFill>
              <a:latin typeface="BiauKai"/>
              <a:ea typeface="BiauKai"/>
              <a:cs typeface="BiauKai"/>
              <a:sym typeface="BiauKa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26"/>
          <p:cNvSpPr txBox="1"/>
          <p:nvPr>
            <p:ph idx="1" type="body"/>
          </p:nvPr>
        </p:nvSpPr>
        <p:spPr>
          <a:xfrm>
            <a:off x="539550" y="1340776"/>
            <a:ext cx="8085600" cy="52635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720"/>
              </a:spcBef>
              <a:spcAft>
                <a:spcPts val="0"/>
              </a:spcAft>
              <a:buClr>
                <a:schemeClr val="dk1"/>
              </a:buClr>
              <a:buSzPts val="3600"/>
              <a:buNone/>
            </a:pPr>
            <a:r>
              <a:t/>
            </a:r>
            <a:endParaRPr sz="3600">
              <a:latin typeface="Times New Roman"/>
              <a:ea typeface="Times New Roman"/>
              <a:cs typeface="Times New Roman"/>
              <a:sym typeface="Times New Roman"/>
            </a:endParaRPr>
          </a:p>
          <a:p>
            <a:pPr indent="-342900" lvl="0" marL="342900" rtl="0" algn="l">
              <a:lnSpc>
                <a:spcPct val="100000"/>
              </a:lnSpc>
              <a:spcBef>
                <a:spcPts val="0"/>
              </a:spcBef>
              <a:spcAft>
                <a:spcPts val="0"/>
              </a:spcAft>
              <a:buClr>
                <a:srgbClr val="0000FF"/>
              </a:buClr>
              <a:buSzPts val="4800"/>
              <a:buNone/>
            </a:pPr>
            <a:r>
              <a:rPr b="1" lang="zh-TW" sz="4800">
                <a:solidFill>
                  <a:srgbClr val="0000FF"/>
                </a:solidFill>
                <a:latin typeface="BiauKai"/>
                <a:ea typeface="BiauKai"/>
                <a:cs typeface="BiauKai"/>
                <a:sym typeface="BiauKai"/>
              </a:rPr>
              <a:t>⮚晨光閱讀</a:t>
            </a:r>
            <a:endParaRPr b="1" sz="4800">
              <a:solidFill>
                <a:srgbClr val="0000FF"/>
              </a:solidFill>
              <a:latin typeface="BiauKai"/>
              <a:ea typeface="BiauKai"/>
              <a:cs typeface="BiauKai"/>
              <a:sym typeface="BiauKai"/>
            </a:endParaRPr>
          </a:p>
          <a:p>
            <a:pPr indent="-342900" lvl="0" marL="342900" rtl="0" algn="l">
              <a:lnSpc>
                <a:spcPct val="100000"/>
              </a:lnSpc>
              <a:spcBef>
                <a:spcPts val="0"/>
              </a:spcBef>
              <a:spcAft>
                <a:spcPts val="0"/>
              </a:spcAft>
              <a:buClr>
                <a:srgbClr val="000000"/>
              </a:buClr>
              <a:buSzPts val="3600"/>
              <a:buNone/>
            </a:pPr>
            <a:r>
              <a:rPr lang="zh-TW" sz="3600">
                <a:solidFill>
                  <a:srgbClr val="000000"/>
                </a:solidFill>
                <a:latin typeface="Times New Roman"/>
                <a:ea typeface="Times New Roman"/>
                <a:cs typeface="Times New Roman"/>
                <a:sym typeface="Times New Roman"/>
              </a:rPr>
              <a:t>   本學期晨光閱讀為</a:t>
            </a:r>
            <a:r>
              <a:rPr b="1" lang="zh-TW" sz="3600">
                <a:solidFill>
                  <a:srgbClr val="FF0000"/>
                </a:solidFill>
                <a:latin typeface="Times New Roman"/>
                <a:ea typeface="Times New Roman"/>
                <a:cs typeface="Times New Roman"/>
                <a:sym typeface="Times New Roman"/>
              </a:rPr>
              <a:t>每週一7:40-8:10</a:t>
            </a:r>
            <a:r>
              <a:rPr lang="zh-TW" sz="3600">
                <a:latin typeface="Times New Roman"/>
                <a:ea typeface="Times New Roman"/>
                <a:cs typeface="Times New Roman"/>
                <a:sym typeface="Times New Roman"/>
              </a:rPr>
              <a:t>，請老師(代導時)可運用班級書箱多鼓勵學生閱讀。</a:t>
            </a:r>
            <a:endParaRPr sz="3600">
              <a:latin typeface="Times New Roman"/>
              <a:ea typeface="Times New Roman"/>
              <a:cs typeface="Times New Roman"/>
              <a:sym typeface="Times New Roman"/>
            </a:endParaRPr>
          </a:p>
          <a:p>
            <a:pPr indent="0" lvl="0" marL="0" rtl="0" algn="l">
              <a:lnSpc>
                <a:spcPct val="100000"/>
              </a:lnSpc>
              <a:spcBef>
                <a:spcPts val="720"/>
              </a:spcBef>
              <a:spcAft>
                <a:spcPts val="0"/>
              </a:spcAft>
              <a:buClr>
                <a:schemeClr val="dk1"/>
              </a:buClr>
              <a:buSzPts val="3600"/>
              <a:buNone/>
            </a:pPr>
            <a:r>
              <a:t/>
            </a:r>
            <a:endParaRPr sz="3600">
              <a:latin typeface="Times New Roman"/>
              <a:ea typeface="Times New Roman"/>
              <a:cs typeface="Times New Roman"/>
              <a:sym typeface="Times New Roman"/>
            </a:endParaRPr>
          </a:p>
          <a:p>
            <a:pPr indent="-63500" lvl="0" marL="342900" rtl="0" algn="l">
              <a:lnSpc>
                <a:spcPct val="100000"/>
              </a:lnSpc>
              <a:spcBef>
                <a:spcPts val="880"/>
              </a:spcBef>
              <a:spcAft>
                <a:spcPts val="0"/>
              </a:spcAft>
              <a:buClr>
                <a:schemeClr val="dk1"/>
              </a:buClr>
              <a:buSzPts val="4400"/>
              <a:buNone/>
            </a:pPr>
            <a:r>
              <a:t/>
            </a:r>
            <a:endParaRPr b="1" sz="4400">
              <a:solidFill>
                <a:srgbClr val="0000FF"/>
              </a:solidFill>
              <a:latin typeface="Microsoft JhengHei"/>
              <a:ea typeface="Microsoft JhengHei"/>
              <a:cs typeface="Microsoft JhengHei"/>
              <a:sym typeface="Microsoft JhengHei"/>
            </a:endParaRPr>
          </a:p>
          <a:p>
            <a:pPr indent="-132080" lvl="0" marL="274320" rtl="0" algn="l">
              <a:lnSpc>
                <a:spcPct val="100000"/>
              </a:lnSpc>
              <a:spcBef>
                <a:spcPts val="600"/>
              </a:spcBef>
              <a:spcAft>
                <a:spcPts val="0"/>
              </a:spcAft>
              <a:buClr>
                <a:srgbClr val="FE8637"/>
              </a:buClr>
              <a:buSzPts val="2240"/>
              <a:buFont typeface="Noto Sans Symbols"/>
              <a:buNone/>
            </a:pPr>
            <a:r>
              <a:t/>
            </a:r>
            <a:endParaRPr>
              <a:solidFill>
                <a:srgbClr val="000000"/>
              </a:solidFill>
              <a:latin typeface="BiauKai"/>
              <a:ea typeface="BiauKai"/>
              <a:cs typeface="BiauKai"/>
              <a:sym typeface="BiauKai"/>
            </a:endParaRPr>
          </a:p>
          <a:p>
            <a:pPr indent="0" lvl="0" marL="0" rtl="0" algn="l">
              <a:lnSpc>
                <a:spcPct val="100000"/>
              </a:lnSpc>
              <a:spcBef>
                <a:spcPts val="600"/>
              </a:spcBef>
              <a:spcAft>
                <a:spcPts val="0"/>
              </a:spcAft>
              <a:buClr>
                <a:srgbClr val="FE8637"/>
              </a:buClr>
              <a:buSzPts val="2240"/>
              <a:buNone/>
            </a:pPr>
            <a:r>
              <a:t/>
            </a:r>
            <a:endParaRPr b="1">
              <a:solidFill>
                <a:srgbClr val="0000FF"/>
              </a:solidFill>
              <a:latin typeface="BiauKai"/>
              <a:ea typeface="BiauKai"/>
              <a:cs typeface="BiauKai"/>
              <a:sym typeface="BiauKai"/>
            </a:endParaRPr>
          </a:p>
          <a:p>
            <a:pPr indent="0" lvl="0" marL="0" rtl="0" algn="l">
              <a:lnSpc>
                <a:spcPct val="100000"/>
              </a:lnSpc>
              <a:spcBef>
                <a:spcPts val="800"/>
              </a:spcBef>
              <a:spcAft>
                <a:spcPts val="0"/>
              </a:spcAft>
              <a:buClr>
                <a:schemeClr val="dk1"/>
              </a:buClr>
              <a:buSzPts val="4000"/>
              <a:buNone/>
            </a:pPr>
            <a:r>
              <a:t/>
            </a:r>
            <a:endParaRPr b="1" sz="4000">
              <a:solidFill>
                <a:srgbClr val="0000FF"/>
              </a:solidFill>
              <a:latin typeface="BiauKai"/>
              <a:ea typeface="BiauKai"/>
              <a:cs typeface="BiauKai"/>
              <a:sym typeface="BiauKai"/>
            </a:endParaRPr>
          </a:p>
        </p:txBody>
      </p:sp>
      <p:sp>
        <p:nvSpPr>
          <p:cNvPr id="275" name="Google Shape;275;p26"/>
          <p:cNvSpPr/>
          <p:nvPr/>
        </p:nvSpPr>
        <p:spPr>
          <a:xfrm>
            <a:off x="120213" y="116632"/>
            <a:ext cx="2160240" cy="1224136"/>
          </a:xfrm>
          <a:prstGeom prst="flowChartPunchedTape">
            <a:avLst/>
          </a:prstGeom>
          <a:gradFill>
            <a:gsLst>
              <a:gs pos="0">
                <a:srgbClr val="FFBB82"/>
              </a:gs>
              <a:gs pos="35000">
                <a:srgbClr val="FFCFA8"/>
              </a:gs>
              <a:gs pos="100000">
                <a:srgbClr val="FFEBD9"/>
              </a:gs>
            </a:gsLst>
            <a:lin ang="16200000" scaled="0"/>
          </a:gradFill>
          <a:ln cap="flat" cmpd="sng" w="9525">
            <a:solidFill>
              <a:srgbClr val="F5913F"/>
            </a:solidFill>
            <a:prstDash val="solid"/>
            <a:round/>
            <a:headEnd len="sm" w="sm" type="none"/>
            <a:tailEnd len="sm" w="sm" type="none"/>
          </a:ln>
          <a:effectLst>
            <a:outerShdw blurRad="40000" rotWithShape="0" dir="5400000" dist="20000">
              <a:srgbClr val="000000">
                <a:alpha val="35294"/>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設備組</a:t>
            </a:r>
            <a:endParaRPr b="1" i="0" sz="3600" u="none" cap="none" strike="noStrike">
              <a:solidFill>
                <a:srgbClr val="FC7876"/>
              </a:solidFill>
              <a:latin typeface="BiauKai"/>
              <a:ea typeface="BiauKai"/>
              <a:cs typeface="BiauKai"/>
              <a:sym typeface="BiauKa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g9305ce8b10_0_0"/>
          <p:cNvSpPr txBox="1"/>
          <p:nvPr>
            <p:ph idx="1" type="body"/>
          </p:nvPr>
        </p:nvSpPr>
        <p:spPr>
          <a:xfrm>
            <a:off x="134550" y="1340775"/>
            <a:ext cx="8874900" cy="4680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rgbClr val="0000FF"/>
              </a:buClr>
              <a:buSzPts val="4800"/>
              <a:buNone/>
            </a:pPr>
            <a:r>
              <a:rPr b="1" lang="zh-TW" sz="4800">
                <a:solidFill>
                  <a:srgbClr val="0000FF"/>
                </a:solidFill>
                <a:latin typeface="BiauKai"/>
                <a:ea typeface="BiauKai"/>
                <a:cs typeface="BiauKai"/>
                <a:sym typeface="BiauKai"/>
              </a:rPr>
              <a:t>⮚圖書館巡禮</a:t>
            </a:r>
            <a:endParaRPr b="1" sz="4800">
              <a:solidFill>
                <a:srgbClr val="0000FF"/>
              </a:solidFill>
              <a:latin typeface="BiauKai"/>
              <a:ea typeface="BiauKai"/>
              <a:cs typeface="BiauKai"/>
              <a:sym typeface="BiauKai"/>
            </a:endParaRPr>
          </a:p>
          <a:p>
            <a:pPr indent="0" lvl="0" marL="0" rtl="0" algn="l">
              <a:lnSpc>
                <a:spcPct val="115000"/>
              </a:lnSpc>
              <a:spcBef>
                <a:spcPts val="720"/>
              </a:spcBef>
              <a:spcAft>
                <a:spcPts val="0"/>
              </a:spcAft>
              <a:buClr>
                <a:schemeClr val="dk1"/>
              </a:buClr>
              <a:buSzPts val="3600"/>
              <a:buNone/>
            </a:pPr>
            <a:r>
              <a:rPr lang="zh-TW" sz="3600">
                <a:latin typeface="Times New Roman"/>
                <a:ea typeface="Times New Roman"/>
                <a:cs typeface="Times New Roman"/>
                <a:sym typeface="Times New Roman"/>
              </a:rPr>
              <a:t>     9/5(一)開始可依排定的週次至圖書館</a:t>
            </a:r>
            <a:endParaRPr sz="3600">
              <a:latin typeface="Times New Roman"/>
              <a:ea typeface="Times New Roman"/>
              <a:cs typeface="Times New Roman"/>
              <a:sym typeface="Times New Roman"/>
            </a:endParaRPr>
          </a:p>
          <a:p>
            <a:pPr indent="0" lvl="0" marL="0" rtl="0" algn="l">
              <a:lnSpc>
                <a:spcPct val="115000"/>
              </a:lnSpc>
              <a:spcBef>
                <a:spcPts val="720"/>
              </a:spcBef>
              <a:spcAft>
                <a:spcPts val="0"/>
              </a:spcAft>
              <a:buClr>
                <a:schemeClr val="dk1"/>
              </a:buClr>
              <a:buSzPts val="3600"/>
              <a:buNone/>
            </a:pPr>
            <a:r>
              <a:rPr lang="zh-TW" sz="3600">
                <a:latin typeface="Times New Roman"/>
                <a:ea typeface="Times New Roman"/>
                <a:cs typeface="Times New Roman"/>
                <a:sym typeface="Times New Roman"/>
              </a:rPr>
              <a:t>     登記巡禮，歡迎老師多加運用。</a:t>
            </a:r>
            <a:endParaRPr sz="3600">
              <a:latin typeface="Times New Roman"/>
              <a:ea typeface="Times New Roman"/>
              <a:cs typeface="Times New Roman"/>
              <a:sym typeface="Times New Roman"/>
            </a:endParaRPr>
          </a:p>
          <a:p>
            <a:pPr indent="-342900" lvl="0" marL="342900" rtl="0" algn="l">
              <a:lnSpc>
                <a:spcPct val="115000"/>
              </a:lnSpc>
              <a:spcBef>
                <a:spcPts val="0"/>
              </a:spcBef>
              <a:spcAft>
                <a:spcPts val="0"/>
              </a:spcAft>
              <a:buClr>
                <a:srgbClr val="0000FF"/>
              </a:buClr>
              <a:buSzPts val="4800"/>
              <a:buNone/>
            </a:pPr>
            <a:r>
              <a:rPr b="1" lang="zh-TW" sz="4800">
                <a:solidFill>
                  <a:srgbClr val="0000FF"/>
                </a:solidFill>
                <a:latin typeface="BiauKai"/>
                <a:ea typeface="BiauKai"/>
                <a:cs typeface="BiauKai"/>
                <a:sym typeface="BiauKai"/>
              </a:rPr>
              <a:t>⮚圖書館主題書展</a:t>
            </a:r>
            <a:endParaRPr b="1" sz="4800">
              <a:solidFill>
                <a:srgbClr val="0000FF"/>
              </a:solidFill>
              <a:latin typeface="BiauKai"/>
              <a:ea typeface="BiauKai"/>
              <a:cs typeface="BiauKai"/>
              <a:sym typeface="BiauKai"/>
            </a:endParaRPr>
          </a:p>
          <a:p>
            <a:pPr indent="-342900" lvl="0" marL="342900" rtl="0" algn="l">
              <a:lnSpc>
                <a:spcPct val="115000"/>
              </a:lnSpc>
              <a:spcBef>
                <a:spcPts val="0"/>
              </a:spcBef>
              <a:spcAft>
                <a:spcPts val="0"/>
              </a:spcAft>
              <a:buClr>
                <a:srgbClr val="000000"/>
              </a:buClr>
              <a:buSzPts val="3600"/>
              <a:buNone/>
            </a:pPr>
            <a:r>
              <a:rPr lang="zh-TW" sz="3300">
                <a:latin typeface="Microsoft JhengHei"/>
                <a:ea typeface="Microsoft JhengHei"/>
                <a:cs typeface="Microsoft JhengHei"/>
                <a:sym typeface="Microsoft JhengHei"/>
              </a:rPr>
              <a:t>首期書展為「遇見大未來，遇見SDGs」現場展出SDGs相關好書，並有好書配對、海洋湯裝置體驗活動。</a:t>
            </a:r>
            <a:r>
              <a:rPr lang="zh-TW" sz="3600">
                <a:solidFill>
                  <a:srgbClr val="000000"/>
                </a:solidFill>
                <a:latin typeface="Times New Roman"/>
                <a:ea typeface="Times New Roman"/>
                <a:cs typeface="Times New Roman"/>
                <a:sym typeface="Times New Roman"/>
              </a:rPr>
              <a:t>  </a:t>
            </a:r>
            <a:r>
              <a:rPr lang="zh-TW" sz="3600">
                <a:latin typeface="Times New Roman"/>
                <a:ea typeface="Times New Roman"/>
                <a:cs typeface="Times New Roman"/>
                <a:sym typeface="Times New Roman"/>
              </a:rPr>
              <a:t>歡迎</a:t>
            </a:r>
            <a:r>
              <a:rPr lang="zh-TW" sz="3600">
                <a:latin typeface="Times New Roman"/>
                <a:ea typeface="Times New Roman"/>
                <a:cs typeface="Times New Roman"/>
                <a:sym typeface="Times New Roman"/>
              </a:rPr>
              <a:t>入館體驗(也可預約攜帶班級參加)</a:t>
            </a:r>
            <a:endParaRPr b="1" sz="4000">
              <a:solidFill>
                <a:srgbClr val="0000FF"/>
              </a:solidFill>
              <a:latin typeface="BiauKai"/>
              <a:ea typeface="BiauKai"/>
              <a:cs typeface="BiauKai"/>
              <a:sym typeface="BiauKai"/>
            </a:endParaRPr>
          </a:p>
        </p:txBody>
      </p:sp>
      <p:sp>
        <p:nvSpPr>
          <p:cNvPr id="281" name="Google Shape;281;g9305ce8b10_0_0"/>
          <p:cNvSpPr/>
          <p:nvPr/>
        </p:nvSpPr>
        <p:spPr>
          <a:xfrm>
            <a:off x="120213" y="116632"/>
            <a:ext cx="2160240" cy="1224136"/>
          </a:xfrm>
          <a:prstGeom prst="flowChartPunchedTape">
            <a:avLst/>
          </a:prstGeom>
          <a:gradFill>
            <a:gsLst>
              <a:gs pos="0">
                <a:srgbClr val="FFBB82"/>
              </a:gs>
              <a:gs pos="35000">
                <a:srgbClr val="FFCFA8"/>
              </a:gs>
              <a:gs pos="100000">
                <a:srgbClr val="FFEBD9"/>
              </a:gs>
            </a:gsLst>
            <a:lin ang="16200038" scaled="0"/>
          </a:gradFill>
          <a:ln cap="flat" cmpd="sng" w="9525">
            <a:solidFill>
              <a:srgbClr val="F5913F"/>
            </a:solidFill>
            <a:prstDash val="solid"/>
            <a:round/>
            <a:headEnd len="sm" w="sm" type="none"/>
            <a:tailEnd len="sm" w="sm" type="none"/>
          </a:ln>
          <a:effectLst>
            <a:outerShdw blurRad="40000" rotWithShape="0" dir="5400000" dist="20000">
              <a:srgbClr val="000000">
                <a:alpha val="35294"/>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FC7876"/>
                </a:solidFill>
                <a:latin typeface="BiauKai"/>
                <a:ea typeface="BiauKai"/>
                <a:cs typeface="BiauKai"/>
                <a:sym typeface="BiauKai"/>
              </a:rPr>
              <a:t>設備組</a:t>
            </a:r>
            <a:endParaRPr b="1" i="0" sz="3600" u="none" cap="none" strike="noStrike">
              <a:solidFill>
                <a:srgbClr val="FC7876"/>
              </a:solidFill>
              <a:latin typeface="BiauKai"/>
              <a:ea typeface="BiauKai"/>
              <a:cs typeface="BiauKai"/>
              <a:sym typeface="BiauKa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g153a7be0180_0_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8" name="Google Shape;288;g153a7be0180_0_6"/>
          <p:cNvSpPr txBox="1"/>
          <p:nvPr>
            <p:ph idx="1" type="body"/>
          </p:nvPr>
        </p:nvSpPr>
        <p:spPr>
          <a:xfrm>
            <a:off x="457200" y="1600200"/>
            <a:ext cx="8229600" cy="45261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360"/>
              </a:spcBef>
              <a:spcAft>
                <a:spcPts val="600"/>
              </a:spcAft>
              <a:buSzPts val="1800"/>
              <a:buNone/>
            </a:pPr>
            <a:r>
              <a:t/>
            </a:r>
            <a:endParaRPr/>
          </a:p>
        </p:txBody>
      </p:sp>
      <p:sp>
        <p:nvSpPr>
          <p:cNvPr id="289" name="Google Shape;289;g153a7be0180_0_6"/>
          <p:cNvSpPr txBox="1"/>
          <p:nvPr>
            <p:ph idx="12" type="sldNum"/>
          </p:nvPr>
        </p:nvSpPr>
        <p:spPr>
          <a:xfrm>
            <a:off x="6553200" y="6356350"/>
            <a:ext cx="2133600" cy="3651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zh-TW"/>
              <a:t>‹#›</a:t>
            </a:fld>
            <a:endParaRPr/>
          </a:p>
        </p:txBody>
      </p:sp>
      <p:pic>
        <p:nvPicPr>
          <p:cNvPr id="290" name="Google Shape;290;g153a7be0180_0_6"/>
          <p:cNvPicPr preferRelativeResize="0"/>
          <p:nvPr/>
        </p:nvPicPr>
        <p:blipFill rotWithShape="1">
          <a:blip r:embed="rId3">
            <a:alphaModFix/>
          </a:blip>
          <a:srcRect b="9156" l="0" r="0" t="0"/>
          <a:stretch/>
        </p:blipFill>
        <p:spPr>
          <a:xfrm>
            <a:off x="0" y="448226"/>
            <a:ext cx="9143999" cy="4621624"/>
          </a:xfrm>
          <a:prstGeom prst="rect">
            <a:avLst/>
          </a:prstGeom>
          <a:noFill/>
          <a:ln>
            <a:noFill/>
          </a:ln>
        </p:spPr>
      </p:pic>
      <p:sp>
        <p:nvSpPr>
          <p:cNvPr id="291" name="Google Shape;291;g153a7be0180_0_6"/>
          <p:cNvSpPr txBox="1"/>
          <p:nvPr/>
        </p:nvSpPr>
        <p:spPr>
          <a:xfrm>
            <a:off x="636450" y="5423850"/>
            <a:ext cx="7871100" cy="892800"/>
          </a:xfrm>
          <a:prstGeom prst="rect">
            <a:avLst/>
          </a:prstGeom>
          <a:solidFill>
            <a:srgbClr val="D5DDF1"/>
          </a:solid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300"/>
              <a:buFont typeface="Arial"/>
              <a:buNone/>
            </a:pPr>
            <a:r>
              <a:rPr b="1" i="0" lang="zh-TW" sz="2300" u="none" cap="none" strike="noStrike">
                <a:solidFill>
                  <a:srgbClr val="000000"/>
                </a:solidFill>
                <a:latin typeface="Microsoft JhengHei"/>
                <a:ea typeface="Microsoft JhengHei"/>
                <a:cs typeface="Microsoft JhengHei"/>
                <a:sym typeface="Microsoft JhengHei"/>
              </a:rPr>
              <a:t>開學第一週</a:t>
            </a:r>
            <a:r>
              <a:rPr b="1" lang="zh-TW" sz="2300">
                <a:latin typeface="Microsoft JhengHei"/>
                <a:ea typeface="Microsoft JhengHei"/>
                <a:cs typeface="Microsoft JhengHei"/>
                <a:sym typeface="Microsoft JhengHei"/>
              </a:rPr>
              <a:t>即開放書籍</a:t>
            </a:r>
            <a:r>
              <a:rPr b="1" lang="zh-TW" sz="2300">
                <a:latin typeface="Microsoft JhengHei"/>
                <a:ea typeface="Microsoft JhengHei"/>
                <a:cs typeface="Microsoft JhengHei"/>
                <a:sym typeface="Microsoft JhengHei"/>
              </a:rPr>
              <a:t>（書箱）</a:t>
            </a:r>
            <a:r>
              <a:rPr b="1" lang="zh-TW" sz="2300">
                <a:latin typeface="Microsoft JhengHei"/>
                <a:ea typeface="Microsoft JhengHei"/>
                <a:cs typeface="Microsoft JhengHei"/>
                <a:sym typeface="Microsoft JhengHei"/>
              </a:rPr>
              <a:t>借閱，</a:t>
            </a:r>
            <a:endParaRPr b="1" sz="2300">
              <a:latin typeface="Microsoft JhengHei"/>
              <a:ea typeface="Microsoft JhengHei"/>
              <a:cs typeface="Microsoft JhengHei"/>
              <a:sym typeface="Microsoft JhengHei"/>
            </a:endParaRPr>
          </a:p>
          <a:p>
            <a:pPr indent="0" lvl="0" marL="0" marR="0" rtl="0" algn="ctr">
              <a:lnSpc>
                <a:spcPct val="100000"/>
              </a:lnSpc>
              <a:spcBef>
                <a:spcPts val="0"/>
              </a:spcBef>
              <a:spcAft>
                <a:spcPts val="0"/>
              </a:spcAft>
              <a:buClr>
                <a:srgbClr val="000000"/>
              </a:buClr>
              <a:buSzPts val="2300"/>
              <a:buFont typeface="Arial"/>
              <a:buNone/>
            </a:pPr>
            <a:r>
              <a:rPr b="1" lang="zh-TW" sz="2300">
                <a:latin typeface="Microsoft JhengHei"/>
                <a:ea typeface="Microsoft JhengHei"/>
                <a:cs typeface="Microsoft JhengHei"/>
                <a:sym typeface="Microsoft JhengHei"/>
              </a:rPr>
              <a:t>新生尚未拿到學生證，可先準備好學號，亦可借書: )</a:t>
            </a:r>
            <a:endParaRPr b="1" i="0" sz="2300" u="none" cap="none" strike="noStrike">
              <a:solidFill>
                <a:srgbClr val="000000"/>
              </a:solidFill>
              <a:latin typeface="Microsoft JhengHei"/>
              <a:ea typeface="Microsoft JhengHei"/>
              <a:cs typeface="Microsoft JhengHei"/>
              <a:sym typeface="Microsoft JhengHe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pic>
        <p:nvPicPr>
          <p:cNvPr descr="D:\100 輔導主任\Downloads\Pictures\校徽.jpg" id="296" name="Google Shape;296;p27"/>
          <p:cNvPicPr preferRelativeResize="0"/>
          <p:nvPr/>
        </p:nvPicPr>
        <p:blipFill rotWithShape="1">
          <a:blip r:embed="rId3">
            <a:alphaModFix/>
          </a:blip>
          <a:srcRect b="0" l="0" r="0" t="0"/>
          <a:stretch/>
        </p:blipFill>
        <p:spPr>
          <a:xfrm>
            <a:off x="107952" y="55768"/>
            <a:ext cx="508283" cy="506207"/>
          </a:xfrm>
          <a:prstGeom prst="rect">
            <a:avLst/>
          </a:prstGeom>
          <a:noFill/>
          <a:ln>
            <a:noFill/>
          </a:ln>
        </p:spPr>
      </p:pic>
      <p:sp>
        <p:nvSpPr>
          <p:cNvPr id="297" name="Google Shape;297;p27"/>
          <p:cNvSpPr txBox="1"/>
          <p:nvPr>
            <p:ph type="title"/>
          </p:nvPr>
        </p:nvSpPr>
        <p:spPr>
          <a:xfrm>
            <a:off x="841301" y="201371"/>
            <a:ext cx="7692623" cy="695766"/>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b="1" lang="zh-TW">
                <a:solidFill>
                  <a:srgbClr val="1C08AC"/>
                </a:solidFill>
                <a:latin typeface="Microsoft JhengHei"/>
                <a:ea typeface="Microsoft JhengHei"/>
                <a:cs typeface="Microsoft JhengHei"/>
                <a:sym typeface="Microsoft JhengHei"/>
              </a:rPr>
              <a:t>各辦公室WIFI</a:t>
            </a:r>
            <a:endParaRPr/>
          </a:p>
        </p:txBody>
      </p:sp>
      <p:sp>
        <p:nvSpPr>
          <p:cNvPr id="298" name="Google Shape;298;p27"/>
          <p:cNvSpPr txBox="1"/>
          <p:nvPr>
            <p:ph idx="1" type="body"/>
          </p:nvPr>
        </p:nvSpPr>
        <p:spPr>
          <a:xfrm>
            <a:off x="98100" y="2053725"/>
            <a:ext cx="8947800" cy="4052400"/>
          </a:xfrm>
          <a:prstGeom prst="rect">
            <a:avLst/>
          </a:prstGeom>
          <a:noFill/>
          <a:ln>
            <a:noFill/>
          </a:ln>
        </p:spPr>
        <p:txBody>
          <a:bodyPr anchorCtr="0" anchor="t" bIns="45700" lIns="91425" spcFirstLastPara="1" rIns="91425" wrap="square" tIns="45700">
            <a:noAutofit/>
          </a:bodyPr>
          <a:lstStyle/>
          <a:p>
            <a:pPr indent="-431800" lvl="0" marL="457200" rtl="0" algn="l">
              <a:lnSpc>
                <a:spcPct val="115000"/>
              </a:lnSpc>
              <a:spcBef>
                <a:spcPts val="0"/>
              </a:spcBef>
              <a:spcAft>
                <a:spcPts val="0"/>
              </a:spcAft>
              <a:buClr>
                <a:srgbClr val="000000"/>
              </a:buClr>
              <a:buSzPts val="3200"/>
              <a:buChar char="•"/>
            </a:pPr>
            <a:r>
              <a:rPr lang="zh-TW"/>
              <a:t>WiFi無線上網的建置是以班級為主，所以教育局</a:t>
            </a:r>
            <a:r>
              <a:rPr lang="zh-TW">
                <a:solidFill>
                  <a:srgbClr val="FF0000"/>
                </a:solidFill>
              </a:rPr>
              <a:t>沒有規劃教師辦公室的WiFi無線上網</a:t>
            </a:r>
            <a:r>
              <a:rPr lang="zh-TW"/>
              <a:t>。</a:t>
            </a:r>
            <a:endParaRPr/>
          </a:p>
          <a:p>
            <a:pPr indent="0" lvl="0" marL="457200" rtl="0" algn="l">
              <a:lnSpc>
                <a:spcPct val="115000"/>
              </a:lnSpc>
              <a:spcBef>
                <a:spcPts val="0"/>
              </a:spcBef>
              <a:spcAft>
                <a:spcPts val="0"/>
              </a:spcAft>
              <a:buSzPts val="1800"/>
              <a:buNone/>
            </a:pPr>
            <a:r>
              <a:t/>
            </a:r>
            <a:endParaRPr/>
          </a:p>
          <a:p>
            <a:pPr indent="-342900" lvl="0" marL="457200" rtl="0" algn="l">
              <a:lnSpc>
                <a:spcPct val="115000"/>
              </a:lnSpc>
              <a:spcBef>
                <a:spcPts val="0"/>
              </a:spcBef>
              <a:spcAft>
                <a:spcPts val="0"/>
              </a:spcAft>
              <a:buSzPts val="1800"/>
              <a:buChar char="●"/>
            </a:pPr>
            <a:r>
              <a:rPr lang="zh-TW"/>
              <a:t>資訊組以往是自籌經費或是使用班級退下來的基地台放至各辦公室來建置。</a:t>
            </a:r>
            <a:r>
              <a:rPr lang="zh-TW">
                <a:solidFill>
                  <a:srgbClr val="FF0000"/>
                </a:solidFill>
              </a:rPr>
              <a:t>所以各辦公室的基地台如果損壞了，就只能請大家暫時包容等待~</a:t>
            </a:r>
            <a:endParaRPr>
              <a:solidFill>
                <a:srgbClr val="FF0000"/>
              </a:solidFill>
            </a:endParaRPr>
          </a:p>
          <a:p>
            <a:pPr indent="-254000" lvl="0" marL="342900" rtl="0" algn="l">
              <a:lnSpc>
                <a:spcPct val="100000"/>
              </a:lnSpc>
              <a:spcBef>
                <a:spcPts val="280"/>
              </a:spcBef>
              <a:spcAft>
                <a:spcPts val="0"/>
              </a:spcAft>
              <a:buClr>
                <a:schemeClr val="dk1"/>
              </a:buClr>
              <a:buSzPts val="1400"/>
              <a:buNone/>
            </a:pPr>
            <a:r>
              <a:t/>
            </a:r>
            <a:endParaRPr sz="1400"/>
          </a:p>
        </p:txBody>
      </p:sp>
      <p:sp>
        <p:nvSpPr>
          <p:cNvPr id="299" name="Google Shape;299;p27"/>
          <p:cNvSpPr/>
          <p:nvPr/>
        </p:nvSpPr>
        <p:spPr>
          <a:xfrm>
            <a:off x="49213" y="73776"/>
            <a:ext cx="1584176" cy="720080"/>
          </a:xfrm>
          <a:prstGeom prst="wedgeRectCallout">
            <a:avLst>
              <a:gd fmla="val 35803" name="adj1"/>
              <a:gd fmla="val 77455" name="adj2"/>
            </a:avLst>
          </a:prstGeom>
          <a:solidFill>
            <a:srgbClr val="FFFF00"/>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205867"/>
                </a:solidFill>
                <a:latin typeface="Arial"/>
                <a:ea typeface="Arial"/>
                <a:cs typeface="Arial"/>
                <a:sym typeface="Arial"/>
              </a:rPr>
              <a:t>資訊組</a:t>
            </a:r>
            <a:endParaRPr b="1" i="0" sz="3600" u="none" cap="none" strike="noStrike">
              <a:solidFill>
                <a:srgbClr val="205867"/>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pic>
        <p:nvPicPr>
          <p:cNvPr descr="D:\100 輔導主任\Downloads\Pictures\校徽.jpg" id="304" name="Google Shape;304;p29"/>
          <p:cNvPicPr preferRelativeResize="0"/>
          <p:nvPr/>
        </p:nvPicPr>
        <p:blipFill rotWithShape="1">
          <a:blip r:embed="rId3">
            <a:alphaModFix/>
          </a:blip>
          <a:srcRect b="0" l="0" r="0" t="0"/>
          <a:stretch/>
        </p:blipFill>
        <p:spPr>
          <a:xfrm>
            <a:off x="107952" y="55768"/>
            <a:ext cx="508283" cy="506207"/>
          </a:xfrm>
          <a:prstGeom prst="rect">
            <a:avLst/>
          </a:prstGeom>
          <a:noFill/>
          <a:ln>
            <a:noFill/>
          </a:ln>
        </p:spPr>
      </p:pic>
      <p:sp>
        <p:nvSpPr>
          <p:cNvPr id="305" name="Google Shape;305;p29"/>
          <p:cNvSpPr txBox="1"/>
          <p:nvPr>
            <p:ph type="title"/>
          </p:nvPr>
        </p:nvSpPr>
        <p:spPr>
          <a:xfrm>
            <a:off x="755576" y="293211"/>
            <a:ext cx="7692623" cy="7595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b="1" lang="zh-TW" sz="4800">
                <a:solidFill>
                  <a:srgbClr val="1C08AC"/>
                </a:solidFill>
                <a:latin typeface="Microsoft JhengHei"/>
                <a:ea typeface="Microsoft JhengHei"/>
                <a:cs typeface="Microsoft JhengHei"/>
                <a:sym typeface="Microsoft JhengHei"/>
              </a:rPr>
              <a:t>班級電腦報修</a:t>
            </a:r>
            <a:endParaRPr/>
          </a:p>
        </p:txBody>
      </p:sp>
      <p:sp>
        <p:nvSpPr>
          <p:cNvPr id="306" name="Google Shape;306;p29"/>
          <p:cNvSpPr txBox="1"/>
          <p:nvPr>
            <p:ph idx="1" type="body"/>
          </p:nvPr>
        </p:nvSpPr>
        <p:spPr>
          <a:xfrm>
            <a:off x="467544" y="1205136"/>
            <a:ext cx="8496600" cy="22323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2800"/>
              <a:buFont typeface="Noto Sans Symbols"/>
              <a:buChar char="●"/>
            </a:pPr>
            <a:r>
              <a:rPr lang="zh-TW" sz="2800">
                <a:latin typeface="Calibri"/>
                <a:ea typeface="Calibri"/>
                <a:cs typeface="Calibri"/>
                <a:sym typeface="Calibri"/>
              </a:rPr>
              <a:t>班級電腦問題請任課教師指派</a:t>
            </a:r>
            <a:r>
              <a:rPr b="1" lang="zh-TW" sz="2800">
                <a:solidFill>
                  <a:srgbClr val="FF0000"/>
                </a:solidFill>
              </a:rPr>
              <a:t>資訊股長</a:t>
            </a:r>
            <a:r>
              <a:rPr b="1" lang="zh-TW" sz="2800">
                <a:latin typeface="Calibri"/>
                <a:ea typeface="Calibri"/>
                <a:cs typeface="Calibri"/>
                <a:sym typeface="Calibri"/>
              </a:rPr>
              <a:t>處理或報修</a:t>
            </a:r>
            <a:r>
              <a:rPr lang="zh-TW" sz="2800">
                <a:latin typeface="Calibri"/>
                <a:ea typeface="Calibri"/>
                <a:cs typeface="Calibri"/>
                <a:sym typeface="Calibri"/>
              </a:rPr>
              <a:t>，以便問題迅速排除。如果資訊股長無法解決，也請於</a:t>
            </a:r>
            <a:r>
              <a:rPr lang="zh-TW" sz="2800">
                <a:solidFill>
                  <a:srgbClr val="FF0000"/>
                </a:solidFill>
                <a:latin typeface="Calibri"/>
                <a:ea typeface="Calibri"/>
                <a:cs typeface="Calibri"/>
                <a:sym typeface="Calibri"/>
              </a:rPr>
              <a:t>下課後再到資訊組找老師報修</a:t>
            </a:r>
            <a:r>
              <a:rPr lang="zh-TW" sz="2800">
                <a:latin typeface="Calibri"/>
                <a:ea typeface="Calibri"/>
                <a:cs typeface="Calibri"/>
                <a:sym typeface="Calibri"/>
              </a:rPr>
              <a:t>，請原諒資訊組人員及時間都有限，無法於</a:t>
            </a:r>
            <a:r>
              <a:rPr b="1" lang="zh-TW" sz="2800"/>
              <a:t>上課中直接到教室現場馬上處理</a:t>
            </a:r>
            <a:r>
              <a:rPr lang="zh-TW" sz="2800">
                <a:latin typeface="Calibri"/>
                <a:ea typeface="Calibri"/>
                <a:cs typeface="Calibri"/>
                <a:sym typeface="Calibri"/>
              </a:rPr>
              <a:t>，感謝您的配合！</a:t>
            </a:r>
            <a:endParaRPr sz="1400"/>
          </a:p>
        </p:txBody>
      </p:sp>
      <p:grpSp>
        <p:nvGrpSpPr>
          <p:cNvPr id="307" name="Google Shape;307;p29"/>
          <p:cNvGrpSpPr/>
          <p:nvPr/>
        </p:nvGrpSpPr>
        <p:grpSpPr>
          <a:xfrm>
            <a:off x="7434793" y="296206"/>
            <a:ext cx="1385679" cy="684523"/>
            <a:chOff x="7434793" y="296206"/>
            <a:chExt cx="1385679" cy="684523"/>
          </a:xfrm>
        </p:grpSpPr>
        <p:pic>
          <p:nvPicPr>
            <p:cNvPr descr="C:\Users\輔導主任\Desktop\1.jpg" id="308" name="Google Shape;308;p29"/>
            <p:cNvPicPr preferRelativeResize="0"/>
            <p:nvPr/>
          </p:nvPicPr>
          <p:blipFill rotWithShape="1">
            <a:blip r:embed="rId4">
              <a:alphaModFix/>
            </a:blip>
            <a:srcRect b="6992" l="0" r="0" t="0"/>
            <a:stretch/>
          </p:blipFill>
          <p:spPr>
            <a:xfrm>
              <a:off x="8207190" y="296206"/>
              <a:ext cx="613282" cy="547414"/>
            </a:xfrm>
            <a:prstGeom prst="round2DiagRect">
              <a:avLst>
                <a:gd fmla="val 47091" name="adj1"/>
                <a:gd fmla="val 0" name="adj2"/>
              </a:avLst>
            </a:prstGeom>
            <a:noFill/>
            <a:ln cap="sq" cmpd="sng" w="57150">
              <a:solidFill>
                <a:srgbClr val="FFFFFF"/>
              </a:solidFill>
              <a:prstDash val="solid"/>
              <a:miter lim="800000"/>
              <a:headEnd len="sm" w="sm" type="none"/>
              <a:tailEnd len="sm" w="sm" type="none"/>
            </a:ln>
            <a:effectLst>
              <a:outerShdw blurRad="254000" rotWithShape="0" algn="tl">
                <a:srgbClr val="000000">
                  <a:alpha val="40392"/>
                </a:srgbClr>
              </a:outerShdw>
            </a:effectLst>
          </p:spPr>
        </p:pic>
        <p:pic>
          <p:nvPicPr>
            <p:cNvPr descr="C:\Users\輔導主任\Desktop\1.jpg" id="309" name="Google Shape;309;p29"/>
            <p:cNvPicPr preferRelativeResize="0"/>
            <p:nvPr/>
          </p:nvPicPr>
          <p:blipFill rotWithShape="1">
            <a:blip r:embed="rId4">
              <a:alphaModFix/>
            </a:blip>
            <a:srcRect b="6992" l="0" r="0" t="0"/>
            <a:stretch/>
          </p:blipFill>
          <p:spPr>
            <a:xfrm flipH="1">
              <a:off x="7434793" y="373593"/>
              <a:ext cx="778761" cy="607136"/>
            </a:xfrm>
            <a:prstGeom prst="round2DiagRect">
              <a:avLst>
                <a:gd fmla="val 50000" name="adj1"/>
                <a:gd fmla="val 0" name="adj2"/>
              </a:avLst>
            </a:prstGeom>
            <a:noFill/>
            <a:ln cap="sq" cmpd="sng" w="57150">
              <a:solidFill>
                <a:srgbClr val="FFFFFF"/>
              </a:solidFill>
              <a:prstDash val="solid"/>
              <a:miter lim="800000"/>
              <a:headEnd len="sm" w="sm" type="none"/>
              <a:tailEnd len="sm" w="sm" type="none"/>
            </a:ln>
            <a:effectLst>
              <a:outerShdw blurRad="254000" rotWithShape="0" algn="tl">
                <a:srgbClr val="000000">
                  <a:alpha val="40392"/>
                </a:srgbClr>
              </a:outerShdw>
            </a:effectLst>
          </p:spPr>
        </p:pic>
      </p:grpSp>
      <p:sp>
        <p:nvSpPr>
          <p:cNvPr id="310" name="Google Shape;310;p29"/>
          <p:cNvSpPr/>
          <p:nvPr/>
        </p:nvSpPr>
        <p:spPr>
          <a:xfrm>
            <a:off x="49213" y="73776"/>
            <a:ext cx="1584176" cy="720080"/>
          </a:xfrm>
          <a:prstGeom prst="wedgeRectCallout">
            <a:avLst>
              <a:gd fmla="val 35803" name="adj1"/>
              <a:gd fmla="val 77455" name="adj2"/>
            </a:avLst>
          </a:prstGeom>
          <a:solidFill>
            <a:srgbClr val="FFFF00"/>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205867"/>
                </a:solidFill>
                <a:latin typeface="Arial"/>
                <a:ea typeface="Arial"/>
                <a:cs typeface="Arial"/>
                <a:sym typeface="Arial"/>
              </a:rPr>
              <a:t>資訊組</a:t>
            </a:r>
            <a:endParaRPr b="1" i="0" sz="3600" u="none" cap="none" strike="noStrike">
              <a:solidFill>
                <a:srgbClr val="205867"/>
              </a:solidFill>
              <a:latin typeface="Arial"/>
              <a:ea typeface="Arial"/>
              <a:cs typeface="Arial"/>
              <a:sym typeface="Arial"/>
            </a:endParaRPr>
          </a:p>
        </p:txBody>
      </p:sp>
      <p:sp>
        <p:nvSpPr>
          <p:cNvPr id="311" name="Google Shape;311;p29"/>
          <p:cNvSpPr txBox="1"/>
          <p:nvPr/>
        </p:nvSpPr>
        <p:spPr>
          <a:xfrm>
            <a:off x="616233" y="3313035"/>
            <a:ext cx="7692600" cy="10014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400"/>
              <a:buFont typeface="Arial"/>
              <a:buNone/>
            </a:pPr>
            <a:r>
              <a:rPr b="1" i="0" lang="zh-TW" sz="4400" u="none" cap="none" strike="noStrike">
                <a:solidFill>
                  <a:srgbClr val="1C08AC"/>
                </a:solidFill>
                <a:latin typeface="Microsoft JhengHei"/>
                <a:ea typeface="Microsoft JhengHei"/>
                <a:cs typeface="Microsoft JhengHei"/>
                <a:sym typeface="Microsoft JhengHei"/>
              </a:rPr>
              <a:t>辦公室電腦報修</a:t>
            </a:r>
            <a:endParaRPr b="0" i="0" sz="1400" u="none" cap="none" strike="noStrike">
              <a:solidFill>
                <a:srgbClr val="000000"/>
              </a:solidFill>
              <a:latin typeface="Arial"/>
              <a:ea typeface="Arial"/>
              <a:cs typeface="Arial"/>
              <a:sym typeface="Arial"/>
            </a:endParaRPr>
          </a:p>
        </p:txBody>
      </p:sp>
      <p:sp>
        <p:nvSpPr>
          <p:cNvPr id="312" name="Google Shape;312;p29"/>
          <p:cNvSpPr txBox="1"/>
          <p:nvPr/>
        </p:nvSpPr>
        <p:spPr>
          <a:xfrm>
            <a:off x="353575" y="4162025"/>
            <a:ext cx="8496600" cy="2232300"/>
          </a:xfrm>
          <a:prstGeom prst="rect">
            <a:avLst/>
          </a:prstGeom>
          <a:noFill/>
          <a:ln>
            <a:noFill/>
          </a:ln>
        </p:spPr>
        <p:txBody>
          <a:bodyPr anchorCtr="0" anchor="ctr" bIns="45700" lIns="91425" spcFirstLastPara="1" rIns="91425" wrap="square" tIns="45700">
            <a:noAutofit/>
          </a:bodyPr>
          <a:lstStyle/>
          <a:p>
            <a:pPr indent="-342900" lvl="0" marL="342900" marR="0" rtl="0" algn="l">
              <a:lnSpc>
                <a:spcPct val="100000"/>
              </a:lnSpc>
              <a:spcBef>
                <a:spcPts val="0"/>
              </a:spcBef>
              <a:spcAft>
                <a:spcPts val="0"/>
              </a:spcAft>
              <a:buClr>
                <a:srgbClr val="404040"/>
              </a:buClr>
              <a:buSzPts val="3200"/>
              <a:buFont typeface="Noto Sans Symbols"/>
              <a:buChar char="●"/>
            </a:pPr>
            <a:r>
              <a:rPr b="0" i="0" lang="zh-TW" sz="3200" u="none" cap="none" strike="noStrike">
                <a:solidFill>
                  <a:srgbClr val="404040"/>
                </a:solidFill>
                <a:latin typeface="Calibri"/>
                <a:ea typeface="Calibri"/>
                <a:cs typeface="Calibri"/>
                <a:sym typeface="Calibri"/>
              </a:rPr>
              <a:t>請至</a:t>
            </a:r>
            <a:r>
              <a:rPr b="0" i="0" lang="zh-TW" sz="3200" u="none" cap="none" strike="noStrike">
                <a:solidFill>
                  <a:srgbClr val="FF0000"/>
                </a:solidFill>
                <a:latin typeface="Calibri"/>
                <a:ea typeface="Calibri"/>
                <a:cs typeface="Calibri"/>
                <a:sym typeface="Calibri"/>
              </a:rPr>
              <a:t>本校首頁→資訊服務→維修通報</a:t>
            </a:r>
            <a:r>
              <a:rPr b="0" i="0" lang="zh-TW" sz="3200" u="none" cap="none" strike="noStrike">
                <a:solidFill>
                  <a:srgbClr val="404040"/>
                </a:solidFill>
                <a:latin typeface="Calibri"/>
                <a:ea typeface="Calibri"/>
                <a:cs typeface="Calibri"/>
                <a:sym typeface="Calibri"/>
              </a:rPr>
              <a:t>，依選單說明完成通報，資訊組會排時間前往處理，感謝您的配合！</a:t>
            </a:r>
            <a:endParaRPr b="0" i="0" sz="3200" u="none" cap="none" strike="noStrike">
              <a:solidFill>
                <a:srgbClr val="404040"/>
              </a:solidFill>
              <a:latin typeface="Calibri"/>
              <a:ea typeface="Calibri"/>
              <a:cs typeface="Calibri"/>
              <a:sym typeface="Calibri"/>
            </a:endParaRPr>
          </a:p>
          <a:p>
            <a:pPr indent="-342900" lvl="0" marL="342900" marR="0" rtl="0" algn="l">
              <a:lnSpc>
                <a:spcPct val="100000"/>
              </a:lnSpc>
              <a:spcBef>
                <a:spcPts val="1240"/>
              </a:spcBef>
              <a:spcAft>
                <a:spcPts val="0"/>
              </a:spcAft>
              <a:buClr>
                <a:srgbClr val="404040"/>
              </a:buClr>
              <a:buSzPts val="3200"/>
              <a:buFont typeface="Noto Sans Symbols"/>
              <a:buChar char="●"/>
            </a:pPr>
            <a:r>
              <a:rPr b="1" i="0" lang="zh-TW" sz="3200" u="none" cap="none" strike="noStrike">
                <a:solidFill>
                  <a:srgbClr val="1C08AC"/>
                </a:solidFill>
                <a:latin typeface="Microsoft JhengHei"/>
                <a:ea typeface="Microsoft JhengHei"/>
                <a:cs typeface="Microsoft JhengHei"/>
                <a:sym typeface="Microsoft JhengHei"/>
              </a:rPr>
              <a:t>印表機有問題請</a:t>
            </a:r>
            <a:r>
              <a:rPr b="1" i="0" lang="zh-TW" sz="3200" u="sng" cap="none" strike="noStrike">
                <a:solidFill>
                  <a:srgbClr val="FF0000"/>
                </a:solidFill>
                <a:latin typeface="Microsoft JhengHei"/>
                <a:ea typeface="Microsoft JhengHei"/>
                <a:cs typeface="Microsoft JhengHei"/>
                <a:sym typeface="Microsoft JhengHei"/>
              </a:rPr>
              <a:t>直接與廠商代表</a:t>
            </a:r>
            <a:r>
              <a:rPr b="1" i="0" lang="zh-TW" sz="3200" u="none" cap="none" strike="noStrike">
                <a:solidFill>
                  <a:srgbClr val="1C08AC"/>
                </a:solidFill>
                <a:latin typeface="Microsoft JhengHei"/>
                <a:ea typeface="Microsoft JhengHei"/>
                <a:cs typeface="Microsoft JhengHei"/>
                <a:sym typeface="Microsoft JhengHei"/>
              </a:rPr>
              <a:t>聯絡。</a:t>
            </a:r>
            <a:endParaRPr b="0" i="0" sz="3200" u="none" cap="none" strike="noStrike">
              <a:solidFill>
                <a:srgbClr val="404040"/>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pic>
        <p:nvPicPr>
          <p:cNvPr descr="D:\100 輔導主任\Downloads\Pictures\校徽.jpg" id="317" name="Google Shape;317;g94d9239134_0_0"/>
          <p:cNvPicPr preferRelativeResize="0"/>
          <p:nvPr/>
        </p:nvPicPr>
        <p:blipFill rotWithShape="1">
          <a:blip r:embed="rId3">
            <a:alphaModFix/>
          </a:blip>
          <a:srcRect b="0" l="0" r="0" t="0"/>
          <a:stretch/>
        </p:blipFill>
        <p:spPr>
          <a:xfrm>
            <a:off x="107952" y="55768"/>
            <a:ext cx="508283" cy="506207"/>
          </a:xfrm>
          <a:prstGeom prst="rect">
            <a:avLst/>
          </a:prstGeom>
          <a:noFill/>
          <a:ln>
            <a:noFill/>
          </a:ln>
        </p:spPr>
      </p:pic>
      <p:sp>
        <p:nvSpPr>
          <p:cNvPr id="318" name="Google Shape;318;g94d9239134_0_0"/>
          <p:cNvSpPr txBox="1"/>
          <p:nvPr>
            <p:ph type="title"/>
          </p:nvPr>
        </p:nvSpPr>
        <p:spPr>
          <a:xfrm>
            <a:off x="877976" y="561971"/>
            <a:ext cx="7692600" cy="6957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b="1" lang="zh-TW" sz="4400">
                <a:solidFill>
                  <a:srgbClr val="1C08AC"/>
                </a:solidFill>
                <a:latin typeface="Microsoft JhengHei"/>
                <a:ea typeface="Microsoft JhengHei"/>
                <a:cs typeface="Microsoft JhengHei"/>
                <a:sym typeface="Microsoft JhengHei"/>
              </a:rPr>
              <a:t>電腦教室使用規則</a:t>
            </a:r>
            <a:endParaRPr/>
          </a:p>
        </p:txBody>
      </p:sp>
      <p:sp>
        <p:nvSpPr>
          <p:cNvPr id="319" name="Google Shape;319;g94d9239134_0_0"/>
          <p:cNvSpPr txBox="1"/>
          <p:nvPr>
            <p:ph idx="1" type="body"/>
          </p:nvPr>
        </p:nvSpPr>
        <p:spPr>
          <a:xfrm>
            <a:off x="98100" y="1687000"/>
            <a:ext cx="8947800" cy="50061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rgbClr val="C00000"/>
              </a:buClr>
              <a:buSzPts val="2800"/>
              <a:buChar char="•"/>
            </a:pPr>
            <a:r>
              <a:rPr lang="zh-TW" sz="2800">
                <a:solidFill>
                  <a:srgbClr val="C00000"/>
                </a:solidFill>
                <a:latin typeface="Calibri"/>
                <a:ea typeface="Calibri"/>
                <a:cs typeface="Calibri"/>
                <a:sym typeface="Calibri"/>
              </a:rPr>
              <a:t>電腦教室借用須</a:t>
            </a:r>
            <a:r>
              <a:rPr b="1" lang="zh-TW" sz="2800">
                <a:solidFill>
                  <a:srgbClr val="C00000"/>
                </a:solidFill>
                <a:latin typeface="Calibri"/>
                <a:ea typeface="Calibri"/>
                <a:cs typeface="Calibri"/>
                <a:sym typeface="Calibri"/>
              </a:rPr>
              <a:t>事先上網預約</a:t>
            </a:r>
            <a:r>
              <a:rPr b="1" lang="zh-TW" sz="2800">
                <a:latin typeface="Calibri"/>
                <a:ea typeface="Calibri"/>
                <a:cs typeface="Calibri"/>
                <a:sym typeface="Calibri"/>
              </a:rPr>
              <a:t>（需登入學校首頁→資訊服務→</a:t>
            </a:r>
            <a:r>
              <a:rPr b="1" lang="zh-TW" sz="2800"/>
              <a:t>場地預約</a:t>
            </a:r>
            <a:r>
              <a:rPr b="1" lang="zh-TW" sz="2800">
                <a:latin typeface="Calibri"/>
                <a:ea typeface="Calibri"/>
                <a:cs typeface="Calibri"/>
                <a:sym typeface="Calibri"/>
              </a:rPr>
              <a:t>），</a:t>
            </a:r>
            <a:r>
              <a:rPr lang="zh-TW" sz="2800">
                <a:latin typeface="Calibri"/>
                <a:ea typeface="Calibri"/>
                <a:cs typeface="Calibri"/>
                <a:sym typeface="Calibri"/>
              </a:rPr>
              <a:t>預約後請與資訊組相約</a:t>
            </a:r>
            <a:r>
              <a:rPr b="1" lang="zh-TW" sz="2800">
                <a:solidFill>
                  <a:srgbClr val="0000FF"/>
                </a:solidFill>
                <a:latin typeface="Calibri"/>
                <a:ea typeface="Calibri"/>
                <a:cs typeface="Calibri"/>
                <a:sym typeface="Calibri"/>
              </a:rPr>
              <a:t>提前至電腦教室瞭解電腦教室使用注意事項、熟悉設備與軟體操作、測試所需軟體是否可以使用等</a:t>
            </a:r>
            <a:r>
              <a:rPr lang="zh-TW" sz="2800">
                <a:solidFill>
                  <a:srgbClr val="FF0000"/>
                </a:solidFill>
              </a:rPr>
              <a:t>。</a:t>
            </a:r>
            <a:endParaRPr sz="2800">
              <a:solidFill>
                <a:srgbClr val="FF0000"/>
              </a:solidFill>
              <a:latin typeface="Calibri"/>
              <a:ea typeface="Calibri"/>
              <a:cs typeface="Calibri"/>
              <a:sym typeface="Calibri"/>
            </a:endParaRPr>
          </a:p>
          <a:p>
            <a:pPr indent="0" lvl="0" marL="457200" rtl="0" algn="l">
              <a:lnSpc>
                <a:spcPct val="100000"/>
              </a:lnSpc>
              <a:spcBef>
                <a:spcPts val="0"/>
              </a:spcBef>
              <a:spcAft>
                <a:spcPts val="0"/>
              </a:spcAft>
              <a:buSzPts val="1800"/>
              <a:buNone/>
            </a:pPr>
            <a:r>
              <a:t/>
            </a:r>
            <a:endParaRPr sz="2800"/>
          </a:p>
          <a:p>
            <a:pPr indent="-342900" lvl="0" marL="342900" rtl="0" algn="l">
              <a:lnSpc>
                <a:spcPct val="100000"/>
              </a:lnSpc>
              <a:spcBef>
                <a:spcPts val="0"/>
              </a:spcBef>
              <a:spcAft>
                <a:spcPts val="0"/>
              </a:spcAft>
              <a:buClr>
                <a:srgbClr val="C00000"/>
              </a:buClr>
              <a:buSzPts val="2800"/>
              <a:buChar char="•"/>
            </a:pPr>
            <a:r>
              <a:rPr lang="zh-TW" sz="2800"/>
              <a:t>使用時請依座號就坐並</a:t>
            </a:r>
            <a:r>
              <a:rPr b="1" lang="zh-TW" sz="2800" u="sng"/>
              <a:t>填寫借用記錄表</a:t>
            </a:r>
            <a:r>
              <a:rPr lang="zh-TW" sz="2800"/>
              <a:t>。使用後請協助教導學生</a:t>
            </a:r>
            <a:r>
              <a:rPr b="1" lang="zh-TW" sz="2800"/>
              <a:t>【物歸原位】</a:t>
            </a:r>
            <a:r>
              <a:rPr lang="zh-TW" sz="2800"/>
              <a:t>，並確認電腦關機/螢幕電源關閉、電燈電扇等設備關閉電源。</a:t>
            </a:r>
            <a:endParaRPr sz="2800"/>
          </a:p>
          <a:p>
            <a:pPr indent="0" lvl="0" marL="457200" rtl="0" algn="l">
              <a:lnSpc>
                <a:spcPct val="100000"/>
              </a:lnSpc>
              <a:spcBef>
                <a:spcPts val="0"/>
              </a:spcBef>
              <a:spcAft>
                <a:spcPts val="0"/>
              </a:spcAft>
              <a:buSzPts val="1800"/>
              <a:buNone/>
            </a:pPr>
            <a:r>
              <a:t/>
            </a:r>
            <a:endParaRPr sz="2800"/>
          </a:p>
          <a:p>
            <a:pPr indent="-342900" lvl="0" marL="342900" rtl="0" algn="l">
              <a:lnSpc>
                <a:spcPct val="100000"/>
              </a:lnSpc>
              <a:spcBef>
                <a:spcPts val="0"/>
              </a:spcBef>
              <a:spcAft>
                <a:spcPts val="0"/>
              </a:spcAft>
              <a:buClr>
                <a:srgbClr val="C00000"/>
              </a:buClr>
              <a:buSzPts val="2800"/>
              <a:buChar char="•"/>
            </a:pPr>
            <a:r>
              <a:rPr lang="zh-TW" sz="2800">
                <a:latin typeface="Calibri"/>
                <a:ea typeface="Calibri"/>
                <a:cs typeface="Calibri"/>
                <a:sym typeface="Calibri"/>
              </a:rPr>
              <a:t>為維護電腦教室設備正常運作以利其它班級繼續借用，</a:t>
            </a:r>
            <a:r>
              <a:rPr b="1" lang="zh-TW" sz="2800" u="sng">
                <a:solidFill>
                  <a:srgbClr val="C00000"/>
                </a:solidFill>
                <a:latin typeface="Calibri"/>
                <a:ea typeface="Calibri"/>
                <a:cs typeface="Calibri"/>
                <a:sym typeface="Calibri"/>
              </a:rPr>
              <a:t>未事先瞭解上述事項者將不予借用</a:t>
            </a:r>
            <a:r>
              <a:rPr b="1" lang="zh-TW" sz="2800">
                <a:solidFill>
                  <a:srgbClr val="C00000"/>
                </a:solidFill>
                <a:latin typeface="Calibri"/>
                <a:ea typeface="Calibri"/>
                <a:cs typeface="Calibri"/>
                <a:sym typeface="Calibri"/>
              </a:rPr>
              <a:t>。</a:t>
            </a:r>
            <a:endParaRPr b="1" sz="2800">
              <a:solidFill>
                <a:srgbClr val="C00000"/>
              </a:solidFill>
              <a:latin typeface="Calibri"/>
              <a:ea typeface="Calibri"/>
              <a:cs typeface="Calibri"/>
              <a:sym typeface="Calibri"/>
            </a:endParaRPr>
          </a:p>
          <a:p>
            <a:pPr indent="-254000" lvl="0" marL="342900" rtl="0" algn="l">
              <a:lnSpc>
                <a:spcPct val="100000"/>
              </a:lnSpc>
              <a:spcBef>
                <a:spcPts val="280"/>
              </a:spcBef>
              <a:spcAft>
                <a:spcPts val="0"/>
              </a:spcAft>
              <a:buClr>
                <a:schemeClr val="dk1"/>
              </a:buClr>
              <a:buSzPts val="1400"/>
              <a:buNone/>
            </a:pPr>
            <a:r>
              <a:t/>
            </a:r>
            <a:endParaRPr sz="1400"/>
          </a:p>
        </p:txBody>
      </p:sp>
      <p:sp>
        <p:nvSpPr>
          <p:cNvPr id="320" name="Google Shape;320;g94d9239134_0_0"/>
          <p:cNvSpPr/>
          <p:nvPr/>
        </p:nvSpPr>
        <p:spPr>
          <a:xfrm>
            <a:off x="49213" y="73776"/>
            <a:ext cx="1584300" cy="720000"/>
          </a:xfrm>
          <a:prstGeom prst="wedgeRectCallout">
            <a:avLst>
              <a:gd fmla="val 35803" name="adj1"/>
              <a:gd fmla="val 77455" name="adj2"/>
            </a:avLst>
          </a:prstGeom>
          <a:solidFill>
            <a:srgbClr val="FFFF00"/>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205867"/>
                </a:solidFill>
                <a:latin typeface="Arial"/>
                <a:ea typeface="Arial"/>
                <a:cs typeface="Arial"/>
                <a:sym typeface="Arial"/>
              </a:rPr>
              <a:t>資訊組</a:t>
            </a:r>
            <a:endParaRPr b="1" i="0" sz="3600" u="none" cap="none" strike="noStrike">
              <a:solidFill>
                <a:srgbClr val="205867"/>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pic>
        <p:nvPicPr>
          <p:cNvPr descr="D:\100 輔導主任\Downloads\Pictures\校徽.jpg" id="325" name="Google Shape;325;g146b0463bc8_0_0"/>
          <p:cNvPicPr preferRelativeResize="0"/>
          <p:nvPr/>
        </p:nvPicPr>
        <p:blipFill rotWithShape="1">
          <a:blip r:embed="rId3">
            <a:alphaModFix/>
          </a:blip>
          <a:srcRect b="0" l="0" r="0" t="0"/>
          <a:stretch/>
        </p:blipFill>
        <p:spPr>
          <a:xfrm>
            <a:off x="107952" y="55768"/>
            <a:ext cx="508283" cy="506207"/>
          </a:xfrm>
          <a:prstGeom prst="rect">
            <a:avLst/>
          </a:prstGeom>
          <a:noFill/>
          <a:ln>
            <a:noFill/>
          </a:ln>
        </p:spPr>
      </p:pic>
      <p:sp>
        <p:nvSpPr>
          <p:cNvPr id="326" name="Google Shape;326;g146b0463bc8_0_0"/>
          <p:cNvSpPr/>
          <p:nvPr/>
        </p:nvSpPr>
        <p:spPr>
          <a:xfrm>
            <a:off x="49213" y="73776"/>
            <a:ext cx="1584300" cy="720000"/>
          </a:xfrm>
          <a:prstGeom prst="wedgeRectCallout">
            <a:avLst>
              <a:gd fmla="val 35803" name="adj1"/>
              <a:gd fmla="val 77455" name="adj2"/>
            </a:avLst>
          </a:prstGeom>
          <a:solidFill>
            <a:srgbClr val="FFFF00"/>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zh-TW" sz="3600" u="none" cap="none" strike="noStrike">
                <a:solidFill>
                  <a:srgbClr val="205867"/>
                </a:solidFill>
                <a:latin typeface="Arial"/>
                <a:ea typeface="Arial"/>
                <a:cs typeface="Arial"/>
                <a:sym typeface="Arial"/>
              </a:rPr>
              <a:t>資訊組</a:t>
            </a:r>
            <a:endParaRPr b="1" i="0" sz="3600" u="none" cap="none" strike="noStrike">
              <a:solidFill>
                <a:srgbClr val="205867"/>
              </a:solidFill>
              <a:latin typeface="Arial"/>
              <a:ea typeface="Arial"/>
              <a:cs typeface="Arial"/>
              <a:sym typeface="Arial"/>
            </a:endParaRPr>
          </a:p>
        </p:txBody>
      </p:sp>
      <p:sp>
        <p:nvSpPr>
          <p:cNvPr id="327" name="Google Shape;327;g146b0463bc8_0_0"/>
          <p:cNvSpPr txBox="1"/>
          <p:nvPr/>
        </p:nvSpPr>
        <p:spPr>
          <a:xfrm>
            <a:off x="969386" y="427671"/>
            <a:ext cx="7692600" cy="6669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000"/>
              <a:buFont typeface="Arial"/>
              <a:buNone/>
            </a:pPr>
            <a:r>
              <a:rPr b="1" i="0" lang="zh-TW" sz="4000" u="none" cap="none" strike="noStrike">
                <a:solidFill>
                  <a:srgbClr val="1C08AC"/>
                </a:solidFill>
                <a:latin typeface="Microsoft JhengHei"/>
                <a:ea typeface="Microsoft JhengHei"/>
                <a:cs typeface="Microsoft JhengHei"/>
                <a:sym typeface="Microsoft JhengHei"/>
              </a:rPr>
              <a:t>請多使用學校公務信箱</a:t>
            </a:r>
            <a:endParaRPr b="0" i="0" sz="1400" u="none" cap="none" strike="noStrike">
              <a:solidFill>
                <a:srgbClr val="000000"/>
              </a:solidFill>
              <a:latin typeface="Arial"/>
              <a:ea typeface="Arial"/>
              <a:cs typeface="Arial"/>
              <a:sym typeface="Arial"/>
            </a:endParaRPr>
          </a:p>
        </p:txBody>
      </p:sp>
      <p:sp>
        <p:nvSpPr>
          <p:cNvPr id="328" name="Google Shape;328;g146b0463bc8_0_0"/>
          <p:cNvSpPr txBox="1"/>
          <p:nvPr/>
        </p:nvSpPr>
        <p:spPr>
          <a:xfrm>
            <a:off x="215400" y="1975275"/>
            <a:ext cx="8928600" cy="4167600"/>
          </a:xfrm>
          <a:prstGeom prst="rect">
            <a:avLst/>
          </a:prstGeom>
          <a:noFill/>
          <a:ln>
            <a:noFill/>
          </a:ln>
        </p:spPr>
        <p:txBody>
          <a:bodyPr anchorCtr="0" anchor="ctr" bIns="45700" lIns="91425" spcFirstLastPara="1" rIns="91425" wrap="square" tIns="45700">
            <a:noAutofit/>
          </a:bodyPr>
          <a:lstStyle/>
          <a:p>
            <a:pPr indent="-342900" lvl="0" marL="342900" marR="0" rtl="0" algn="l">
              <a:lnSpc>
                <a:spcPct val="100000"/>
              </a:lnSpc>
              <a:spcBef>
                <a:spcPts val="0"/>
              </a:spcBef>
              <a:spcAft>
                <a:spcPts val="0"/>
              </a:spcAft>
              <a:buClr>
                <a:srgbClr val="404040"/>
              </a:buClr>
              <a:buSzPts val="3200"/>
              <a:buFont typeface="Noto Sans Symbols"/>
              <a:buChar char="●"/>
            </a:pPr>
            <a:r>
              <a:rPr b="0" i="0" lang="zh-TW" sz="3200" u="none" cap="none" strike="noStrike">
                <a:solidFill>
                  <a:srgbClr val="404040"/>
                </a:solidFill>
                <a:latin typeface="Calibri"/>
                <a:ea typeface="Calibri"/>
                <a:cs typeface="Calibri"/>
                <a:sym typeface="Calibri"/>
              </a:rPr>
              <a:t>本校教師/代理教師皆配有</a:t>
            </a:r>
            <a:r>
              <a:rPr b="1" i="0" lang="zh-TW" sz="3200" u="none" cap="none" strike="noStrike">
                <a:solidFill>
                  <a:srgbClr val="404040"/>
                </a:solidFill>
                <a:latin typeface="Calibri"/>
                <a:ea typeface="Calibri"/>
                <a:cs typeface="Calibri"/>
                <a:sym typeface="Calibri"/>
              </a:rPr>
              <a:t>TXXX開頭</a:t>
            </a:r>
            <a:r>
              <a:rPr b="0" i="0" lang="zh-TW" sz="3200" u="none" cap="none" strike="noStrike">
                <a:solidFill>
                  <a:srgbClr val="404040"/>
                </a:solidFill>
                <a:latin typeface="Calibri"/>
                <a:ea typeface="Calibri"/>
                <a:cs typeface="Calibri"/>
                <a:sym typeface="Calibri"/>
              </a:rPr>
              <a:t>的公務信箱（</a:t>
            </a:r>
            <a:r>
              <a:rPr b="0" i="0" lang="zh-TW" sz="3200" u="sng" cap="none" strike="noStrike">
                <a:solidFill>
                  <a:srgbClr val="FF0000"/>
                </a:solidFill>
                <a:latin typeface="Calibri"/>
                <a:ea typeface="Calibri"/>
                <a:cs typeface="Calibri"/>
                <a:sym typeface="Calibri"/>
              </a:rPr>
              <a:t>新進教師不知帳密請與資訊組聯絡</a:t>
            </a:r>
            <a:r>
              <a:rPr b="0" i="0" lang="zh-TW" sz="3200" u="none" cap="none" strike="noStrike">
                <a:solidFill>
                  <a:srgbClr val="404040"/>
                </a:solidFill>
                <a:latin typeface="Calibri"/>
                <a:ea typeface="Calibri"/>
                <a:cs typeface="Calibri"/>
                <a:sym typeface="Calibri"/>
              </a:rPr>
              <a:t>）。</a:t>
            </a:r>
            <a:endParaRPr b="0" i="0" sz="3200" u="none" cap="none" strike="noStrike">
              <a:solidFill>
                <a:srgbClr val="404040"/>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404040"/>
              </a:solidFill>
              <a:latin typeface="Calibri"/>
              <a:ea typeface="Calibri"/>
              <a:cs typeface="Calibri"/>
              <a:sym typeface="Calibri"/>
            </a:endParaRPr>
          </a:p>
          <a:p>
            <a:pPr indent="-342900" lvl="0" marL="342900" marR="0" rtl="0" algn="l">
              <a:lnSpc>
                <a:spcPct val="100000"/>
              </a:lnSpc>
              <a:spcBef>
                <a:spcPts val="0"/>
              </a:spcBef>
              <a:spcAft>
                <a:spcPts val="0"/>
              </a:spcAft>
              <a:buClr>
                <a:srgbClr val="404040"/>
              </a:buClr>
              <a:buSzPts val="3200"/>
              <a:buFont typeface="Noto Sans Symbols"/>
              <a:buChar char="●"/>
            </a:pPr>
            <a:r>
              <a:rPr b="0" i="0" lang="zh-TW" sz="3200" u="none" cap="none" strike="noStrike">
                <a:solidFill>
                  <a:srgbClr val="404040"/>
                </a:solidFill>
                <a:latin typeface="Calibri"/>
                <a:ea typeface="Calibri"/>
                <a:cs typeface="Calibri"/>
                <a:sym typeface="Calibri"/>
              </a:rPr>
              <a:t>因應無紙化政策，</a:t>
            </a:r>
            <a:r>
              <a:rPr b="1" i="0" lang="zh-TW" sz="3200" u="none" cap="none" strike="noStrike">
                <a:solidFill>
                  <a:srgbClr val="404040"/>
                </a:solidFill>
                <a:latin typeface="Calibri"/>
                <a:ea typeface="Calibri"/>
                <a:cs typeface="Calibri"/>
                <a:sym typeface="Calibri"/>
              </a:rPr>
              <a:t>請各領域教師務必</a:t>
            </a:r>
            <a:r>
              <a:rPr b="1" i="0" lang="zh-TW" sz="3200" u="none" cap="none" strike="noStrike">
                <a:solidFill>
                  <a:srgbClr val="FF0000"/>
                </a:solidFill>
                <a:latin typeface="Calibri"/>
                <a:ea typeface="Calibri"/>
                <a:cs typeface="Calibri"/>
                <a:sym typeface="Calibri"/>
              </a:rPr>
              <a:t>經常至本校首頁查閱最新公告或</a:t>
            </a:r>
            <a:r>
              <a:rPr b="1" i="0" lang="zh-TW" sz="3200" u="none" cap="none" strike="noStrike">
                <a:solidFill>
                  <a:srgbClr val="404040"/>
                </a:solidFill>
                <a:latin typeface="Calibri"/>
                <a:ea typeface="Calibri"/>
                <a:cs typeface="Calibri"/>
                <a:sym typeface="Calibri"/>
              </a:rPr>
              <a:t>定時</a:t>
            </a:r>
            <a:r>
              <a:rPr b="1" i="0" lang="zh-TW" sz="3200" u="none" cap="none" strike="noStrike">
                <a:solidFill>
                  <a:srgbClr val="1C08AC"/>
                </a:solidFill>
                <a:latin typeface="Calibri"/>
                <a:ea typeface="Calibri"/>
                <a:cs typeface="Calibri"/>
                <a:sym typeface="Calibri"/>
              </a:rPr>
              <a:t>登入公務信箱查閱信件</a:t>
            </a:r>
            <a:r>
              <a:rPr b="0" i="0" lang="zh-TW" sz="3200" u="none" cap="none" strike="noStrike">
                <a:solidFill>
                  <a:srgbClr val="404040"/>
                </a:solidFill>
                <a:latin typeface="Calibri"/>
                <a:ea typeface="Calibri"/>
                <a:cs typeface="Calibri"/>
                <a:sym typeface="Calibri"/>
              </a:rPr>
              <a:t>，以免錯失重要通知！</a:t>
            </a:r>
            <a:endParaRPr b="0" i="0" sz="3200" u="none" cap="none" strike="noStrike">
              <a:solidFill>
                <a:srgbClr val="404040"/>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404040"/>
              </a:solidFill>
              <a:latin typeface="Calibri"/>
              <a:ea typeface="Calibri"/>
              <a:cs typeface="Calibri"/>
              <a:sym typeface="Calibri"/>
            </a:endParaRPr>
          </a:p>
          <a:p>
            <a:pPr indent="-342900" lvl="0" marL="342900" marR="0" rtl="0" algn="l">
              <a:lnSpc>
                <a:spcPct val="100000"/>
              </a:lnSpc>
              <a:spcBef>
                <a:spcPts val="0"/>
              </a:spcBef>
              <a:spcAft>
                <a:spcPts val="0"/>
              </a:spcAft>
              <a:buClr>
                <a:srgbClr val="404040"/>
              </a:buClr>
              <a:buSzPts val="3200"/>
              <a:buFont typeface="Calibri"/>
              <a:buChar char="●"/>
            </a:pPr>
            <a:r>
              <a:rPr b="0" i="0" lang="zh-TW" sz="3200" u="none" cap="none" strike="noStrike">
                <a:solidFill>
                  <a:srgbClr val="404040"/>
                </a:solidFill>
                <a:latin typeface="Calibri"/>
                <a:ea typeface="Calibri"/>
                <a:cs typeface="Calibri"/>
                <a:sym typeface="Calibri"/>
              </a:rPr>
              <a:t>該信箱的雲端硬碟空間上限為</a:t>
            </a:r>
            <a:r>
              <a:rPr b="1" i="0" lang="zh-TW" sz="3200" u="sng" cap="none" strike="noStrike">
                <a:solidFill>
                  <a:srgbClr val="FF0000"/>
                </a:solidFill>
                <a:latin typeface="Calibri"/>
                <a:ea typeface="Calibri"/>
                <a:cs typeface="Calibri"/>
                <a:sym typeface="Calibri"/>
              </a:rPr>
              <a:t>450GB</a:t>
            </a:r>
            <a:r>
              <a:rPr b="0" i="0" lang="zh-TW" sz="3200" u="none" cap="none" strike="noStrike">
                <a:solidFill>
                  <a:srgbClr val="404040"/>
                </a:solidFill>
                <a:latin typeface="Calibri"/>
                <a:ea typeface="Calibri"/>
                <a:cs typeface="Calibri"/>
                <a:sym typeface="Calibri"/>
              </a:rPr>
              <a:t>。</a:t>
            </a:r>
            <a:endParaRPr b="0" i="0" sz="3200" u="none" cap="none" strike="noStrike">
              <a:solidFill>
                <a:srgbClr val="404040"/>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1"/>
          <p:cNvSpPr txBox="1"/>
          <p:nvPr>
            <p:ph idx="1" type="body"/>
          </p:nvPr>
        </p:nvSpPr>
        <p:spPr>
          <a:xfrm>
            <a:off x="171875" y="4077075"/>
            <a:ext cx="8856300" cy="1152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E36C09"/>
              </a:buClr>
              <a:buSzPts val="5000"/>
              <a:buNone/>
            </a:pPr>
            <a:r>
              <a:rPr b="1" lang="zh-TW" sz="5000">
                <a:solidFill>
                  <a:srgbClr val="E36C09"/>
                </a:solidFill>
                <a:latin typeface="Arial"/>
                <a:ea typeface="Arial"/>
                <a:cs typeface="Arial"/>
                <a:sym typeface="Arial"/>
              </a:rPr>
              <a:t> 工作很重要，身心健康更重要!</a:t>
            </a:r>
            <a:endParaRPr b="1" sz="5000">
              <a:solidFill>
                <a:srgbClr val="E36C09"/>
              </a:solidFill>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334" name="Google Shape;334;p31"/>
          <p:cNvSpPr txBox="1"/>
          <p:nvPr/>
        </p:nvSpPr>
        <p:spPr>
          <a:xfrm>
            <a:off x="2771800" y="2348880"/>
            <a:ext cx="4392488" cy="10156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6000"/>
              <a:buFont typeface="Arial"/>
              <a:buNone/>
            </a:pPr>
            <a:r>
              <a:rPr b="1" i="0" lang="zh-TW" sz="6000" u="none" cap="none" strike="noStrike">
                <a:solidFill>
                  <a:srgbClr val="7030A0"/>
                </a:solidFill>
                <a:latin typeface="BiauKai"/>
                <a:ea typeface="BiauKai"/>
                <a:cs typeface="BiauKai"/>
                <a:sym typeface="BiauKai"/>
              </a:rPr>
              <a:t>謝謝聆聽</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147">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佈景主題">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